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4.xml" ContentType="application/vnd.openxmlformats-officedocument.presentationml.tags+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14A477-47EB-4544-B10A-9C39CBA6E2B2}"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AA3DF98D-ED4C-42A6-B8F6-DEE87FA6E992}">
      <dgm:prSet/>
      <dgm:spPr>
        <a:solidFill>
          <a:srgbClr val="FF0000"/>
        </a:solidFill>
      </dgm:spPr>
      <dgm:t>
        <a:bodyPr/>
        <a:lstStyle/>
        <a:p>
          <a:r>
            <a:rPr lang="en-US" dirty="0"/>
            <a:t>Encryption in rest</a:t>
          </a:r>
        </a:p>
      </dgm:t>
    </dgm:pt>
    <dgm:pt modelId="{E15C1621-A647-479B-9E7D-18C8E62D7928}" type="parTrans" cxnId="{BE26F220-AD00-41C4-9912-ABB2AB40B85F}">
      <dgm:prSet/>
      <dgm:spPr/>
      <dgm:t>
        <a:bodyPr/>
        <a:lstStyle/>
        <a:p>
          <a:endParaRPr lang="en-US"/>
        </a:p>
      </dgm:t>
    </dgm:pt>
    <dgm:pt modelId="{73FECB2C-98C7-4889-9B44-20E96B50A013}" type="sibTrans" cxnId="{BE26F220-AD00-41C4-9912-ABB2AB40B85F}">
      <dgm:prSet/>
      <dgm:spPr/>
      <dgm:t>
        <a:bodyPr/>
        <a:lstStyle/>
        <a:p>
          <a:endParaRPr lang="en-US"/>
        </a:p>
      </dgm:t>
    </dgm:pt>
    <dgm:pt modelId="{B2E1F84E-DAA8-4C98-8678-9B265851A20D}">
      <dgm:prSet/>
      <dgm:spPr/>
      <dgm:t>
        <a:bodyPr/>
        <a:lstStyle/>
        <a:p>
          <a:r>
            <a:rPr lang="en-US" dirty="0"/>
            <a:t>Data-at-rest encryption is a method of protecting the local storage of data through encryption. The purpose of data-at-rest encryption is to protect application data from attackers who have access to the storage device but not the application itself, making  the data physically unreadable. This policy applies because every state must protect data in order to have a truly in-depth protection strategy</a:t>
          </a:r>
        </a:p>
      </dgm:t>
    </dgm:pt>
    <dgm:pt modelId="{8CADC6A5-952D-432F-92FC-31DFA10D1241}" type="parTrans" cxnId="{750761F3-EE9E-427F-88B7-3C0B8E7E5097}">
      <dgm:prSet/>
      <dgm:spPr/>
      <dgm:t>
        <a:bodyPr/>
        <a:lstStyle/>
        <a:p>
          <a:endParaRPr lang="en-US"/>
        </a:p>
      </dgm:t>
    </dgm:pt>
    <dgm:pt modelId="{C87A7DD7-7347-4FA6-BE79-7642D7C7B34B}" type="sibTrans" cxnId="{750761F3-EE9E-427F-88B7-3C0B8E7E5097}">
      <dgm:prSet/>
      <dgm:spPr/>
      <dgm:t>
        <a:bodyPr/>
        <a:lstStyle/>
        <a:p>
          <a:endParaRPr lang="en-US"/>
        </a:p>
      </dgm:t>
    </dgm:pt>
    <dgm:pt modelId="{725D35DA-757F-4BA5-B114-3EBC0DE10D6C}">
      <dgm:prSet/>
      <dgm:spPr>
        <a:solidFill>
          <a:srgbClr val="FF0000"/>
        </a:solidFill>
      </dgm:spPr>
      <dgm:t>
        <a:bodyPr/>
        <a:lstStyle/>
        <a:p>
          <a:r>
            <a:rPr lang="en-US" dirty="0"/>
            <a:t>Encryption at flight</a:t>
          </a:r>
        </a:p>
      </dgm:t>
    </dgm:pt>
    <dgm:pt modelId="{8559AFAC-927C-4482-A190-E922FD9B2750}" type="parTrans" cxnId="{1B0FA444-251E-416F-957A-3B4E69F36D58}">
      <dgm:prSet/>
      <dgm:spPr/>
      <dgm:t>
        <a:bodyPr/>
        <a:lstStyle/>
        <a:p>
          <a:endParaRPr lang="en-US"/>
        </a:p>
      </dgm:t>
    </dgm:pt>
    <dgm:pt modelId="{75D54635-8315-427D-A0AE-F67E11B573B9}" type="sibTrans" cxnId="{1B0FA444-251E-416F-957A-3B4E69F36D58}">
      <dgm:prSet/>
      <dgm:spPr/>
      <dgm:t>
        <a:bodyPr/>
        <a:lstStyle/>
        <a:p>
          <a:endParaRPr lang="en-US"/>
        </a:p>
      </dgm:t>
    </dgm:pt>
    <dgm:pt modelId="{70003E53-4AEB-4763-AA96-BCA3759188DE}">
      <dgm:prSet/>
      <dgm:spPr/>
      <dgm:t>
        <a:bodyPr/>
        <a:lstStyle/>
        <a:p>
          <a:r>
            <a:rPr lang="en-US" dirty="0"/>
            <a:t>Encryption at flight is essentially just encryption in transit. As the data is being transmitted, the data should be sent through encrypted channels. One example would be using HTTPS. This policy applies because where we already have our data encrypted in rest, why would we decrypt the data to transmit it, opening ourselves up to attack and breaking down our defense in depth strategy? We shouldn`t, which is why we need encryption at flight</a:t>
          </a:r>
        </a:p>
      </dgm:t>
    </dgm:pt>
    <dgm:pt modelId="{6EC5C7E4-E71C-42C0-990C-15745E78E9A3}" type="parTrans" cxnId="{BC46A0B7-D983-4F27-A086-F2D33DEBE48D}">
      <dgm:prSet/>
      <dgm:spPr/>
      <dgm:t>
        <a:bodyPr/>
        <a:lstStyle/>
        <a:p>
          <a:endParaRPr lang="en-US"/>
        </a:p>
      </dgm:t>
    </dgm:pt>
    <dgm:pt modelId="{5C9EEBE5-F748-4CB4-9303-C60E3D3E7541}" type="sibTrans" cxnId="{BC46A0B7-D983-4F27-A086-F2D33DEBE48D}">
      <dgm:prSet/>
      <dgm:spPr/>
      <dgm:t>
        <a:bodyPr/>
        <a:lstStyle/>
        <a:p>
          <a:endParaRPr lang="en-US"/>
        </a:p>
      </dgm:t>
    </dgm:pt>
    <dgm:pt modelId="{5FC823DF-D69C-496B-ABDA-A5C1CE3E8134}">
      <dgm:prSet/>
      <dgm:spPr>
        <a:solidFill>
          <a:srgbClr val="FF0000"/>
        </a:solidFill>
      </dgm:spPr>
      <dgm:t>
        <a:bodyPr/>
        <a:lstStyle/>
        <a:p>
          <a:r>
            <a:rPr lang="en-US"/>
            <a:t>Encryption in use</a:t>
          </a:r>
          <a:endParaRPr lang="en-US" dirty="0"/>
        </a:p>
      </dgm:t>
    </dgm:pt>
    <dgm:pt modelId="{D891A26C-06EA-4661-94C9-8618F1652096}" type="parTrans" cxnId="{68A40BB9-C683-4E7D-9B58-49B03ECE46F5}">
      <dgm:prSet/>
      <dgm:spPr/>
      <dgm:t>
        <a:bodyPr/>
        <a:lstStyle/>
        <a:p>
          <a:endParaRPr lang="en-US"/>
        </a:p>
      </dgm:t>
    </dgm:pt>
    <dgm:pt modelId="{57C564D9-26A3-4D75-A4ED-6CC10035860D}" type="sibTrans" cxnId="{68A40BB9-C683-4E7D-9B58-49B03ECE46F5}">
      <dgm:prSet/>
      <dgm:spPr/>
      <dgm:t>
        <a:bodyPr/>
        <a:lstStyle/>
        <a:p>
          <a:endParaRPr lang="en-US"/>
        </a:p>
      </dgm:t>
    </dgm:pt>
    <dgm:pt modelId="{AC21D4F8-3702-469B-BC04-E5831C382E9B}">
      <dgm:prSet/>
      <dgm:spPr/>
      <dgm:t>
        <a:bodyPr/>
        <a:lstStyle/>
        <a:p>
          <a:r>
            <a:rPr lang="en-US" dirty="0"/>
            <a:t>As before, this policy is enforced because exposing one of the defense-in-depth components could potentially make the entire system vulnerable. This is one of the most important things in my opinion as it can be a user-centric application and if the data is not stored properly, it can potentially pass unencrypted data to a non-malicious user. Encrypting data until needed is a fantastic idea and a policy we should support.</a:t>
          </a:r>
        </a:p>
      </dgm:t>
    </dgm:pt>
    <dgm:pt modelId="{E88D4A1E-3264-4AEC-B191-EFE8389E8E63}" type="parTrans" cxnId="{568ACAF7-916B-459A-9AE1-35B8B8CF728B}">
      <dgm:prSet/>
      <dgm:spPr/>
      <dgm:t>
        <a:bodyPr/>
        <a:lstStyle/>
        <a:p>
          <a:endParaRPr lang="en-US"/>
        </a:p>
      </dgm:t>
    </dgm:pt>
    <dgm:pt modelId="{E65F92E5-AC83-41D4-A355-CE21B469C833}" type="sibTrans" cxnId="{568ACAF7-916B-459A-9AE1-35B8B8CF728B}">
      <dgm:prSet/>
      <dgm:spPr/>
      <dgm:t>
        <a:bodyPr/>
        <a:lstStyle/>
        <a:p>
          <a:endParaRPr lang="en-US"/>
        </a:p>
      </dgm:t>
    </dgm:pt>
    <dgm:pt modelId="{4A9F4A8C-9DC6-4796-9FC1-8AC1D3D9CA53}" type="pres">
      <dgm:prSet presAssocID="{C114A477-47EB-4544-B10A-9C39CBA6E2B2}" presName="linear" presStyleCnt="0">
        <dgm:presLayoutVars>
          <dgm:dir/>
          <dgm:animLvl val="lvl"/>
          <dgm:resizeHandles val="exact"/>
        </dgm:presLayoutVars>
      </dgm:prSet>
      <dgm:spPr/>
    </dgm:pt>
    <dgm:pt modelId="{618A6C91-0F13-4E70-A256-E9DA86C6D829}" type="pres">
      <dgm:prSet presAssocID="{AA3DF98D-ED4C-42A6-B8F6-DEE87FA6E992}" presName="parentLin" presStyleCnt="0"/>
      <dgm:spPr/>
    </dgm:pt>
    <dgm:pt modelId="{47F7BCEA-9410-45C3-9983-958B937847DF}" type="pres">
      <dgm:prSet presAssocID="{AA3DF98D-ED4C-42A6-B8F6-DEE87FA6E992}" presName="parentLeftMargin" presStyleLbl="node1" presStyleIdx="0" presStyleCnt="3"/>
      <dgm:spPr/>
    </dgm:pt>
    <dgm:pt modelId="{E53B789C-E0FA-45D8-B7FA-FAE96428F27F}" type="pres">
      <dgm:prSet presAssocID="{AA3DF98D-ED4C-42A6-B8F6-DEE87FA6E992}" presName="parentText" presStyleLbl="node1" presStyleIdx="0" presStyleCnt="3">
        <dgm:presLayoutVars>
          <dgm:chMax val="0"/>
          <dgm:bulletEnabled val="1"/>
        </dgm:presLayoutVars>
      </dgm:prSet>
      <dgm:spPr/>
    </dgm:pt>
    <dgm:pt modelId="{508A378F-B80A-4777-8BAF-F6C9C839690B}" type="pres">
      <dgm:prSet presAssocID="{AA3DF98D-ED4C-42A6-B8F6-DEE87FA6E992}" presName="negativeSpace" presStyleCnt="0"/>
      <dgm:spPr/>
    </dgm:pt>
    <dgm:pt modelId="{6DB4DF53-670A-4177-99E7-4E7AA13B0363}" type="pres">
      <dgm:prSet presAssocID="{AA3DF98D-ED4C-42A6-B8F6-DEE87FA6E992}" presName="childText" presStyleLbl="conFgAcc1" presStyleIdx="0" presStyleCnt="3">
        <dgm:presLayoutVars>
          <dgm:bulletEnabled val="1"/>
        </dgm:presLayoutVars>
      </dgm:prSet>
      <dgm:spPr/>
    </dgm:pt>
    <dgm:pt modelId="{21E6F52A-75C4-4DC1-8B7A-1ED5091A4BFC}" type="pres">
      <dgm:prSet presAssocID="{73FECB2C-98C7-4889-9B44-20E96B50A013}" presName="spaceBetweenRectangles" presStyleCnt="0"/>
      <dgm:spPr/>
    </dgm:pt>
    <dgm:pt modelId="{7FA5ADC3-2222-46D6-ABFC-F2791E729249}" type="pres">
      <dgm:prSet presAssocID="{725D35DA-757F-4BA5-B114-3EBC0DE10D6C}" presName="parentLin" presStyleCnt="0"/>
      <dgm:spPr/>
    </dgm:pt>
    <dgm:pt modelId="{511EAB36-DB3F-4A5E-BDCC-52C9C2E0267C}" type="pres">
      <dgm:prSet presAssocID="{725D35DA-757F-4BA5-B114-3EBC0DE10D6C}" presName="parentLeftMargin" presStyleLbl="node1" presStyleIdx="0" presStyleCnt="3"/>
      <dgm:spPr/>
    </dgm:pt>
    <dgm:pt modelId="{DB10C038-81FD-44BF-A5C0-8FA767F97B5E}" type="pres">
      <dgm:prSet presAssocID="{725D35DA-757F-4BA5-B114-3EBC0DE10D6C}" presName="parentText" presStyleLbl="node1" presStyleIdx="1" presStyleCnt="3">
        <dgm:presLayoutVars>
          <dgm:chMax val="0"/>
          <dgm:bulletEnabled val="1"/>
        </dgm:presLayoutVars>
      </dgm:prSet>
      <dgm:spPr/>
    </dgm:pt>
    <dgm:pt modelId="{9F21A84B-CF4C-4AAF-98A7-8320A83CC6B3}" type="pres">
      <dgm:prSet presAssocID="{725D35DA-757F-4BA5-B114-3EBC0DE10D6C}" presName="negativeSpace" presStyleCnt="0"/>
      <dgm:spPr/>
    </dgm:pt>
    <dgm:pt modelId="{584795B2-DC86-4739-9E5D-27AC395FFDFC}" type="pres">
      <dgm:prSet presAssocID="{725D35DA-757F-4BA5-B114-3EBC0DE10D6C}" presName="childText" presStyleLbl="conFgAcc1" presStyleIdx="1" presStyleCnt="3">
        <dgm:presLayoutVars>
          <dgm:bulletEnabled val="1"/>
        </dgm:presLayoutVars>
      </dgm:prSet>
      <dgm:spPr/>
    </dgm:pt>
    <dgm:pt modelId="{C40E8EDC-1625-438F-A714-54D102CF66D2}" type="pres">
      <dgm:prSet presAssocID="{75D54635-8315-427D-A0AE-F67E11B573B9}" presName="spaceBetweenRectangles" presStyleCnt="0"/>
      <dgm:spPr/>
    </dgm:pt>
    <dgm:pt modelId="{DD34E526-FF6C-4CF3-B4AE-CBD5284BC0F8}" type="pres">
      <dgm:prSet presAssocID="{5FC823DF-D69C-496B-ABDA-A5C1CE3E8134}" presName="parentLin" presStyleCnt="0"/>
      <dgm:spPr/>
    </dgm:pt>
    <dgm:pt modelId="{5131B18F-C325-419C-99EF-AAC43CFABBA3}" type="pres">
      <dgm:prSet presAssocID="{5FC823DF-D69C-496B-ABDA-A5C1CE3E8134}" presName="parentLeftMargin" presStyleLbl="node1" presStyleIdx="1" presStyleCnt="3"/>
      <dgm:spPr/>
    </dgm:pt>
    <dgm:pt modelId="{DB6F9F0B-7DDD-406B-A000-FE33FBA2D4CD}" type="pres">
      <dgm:prSet presAssocID="{5FC823DF-D69C-496B-ABDA-A5C1CE3E8134}" presName="parentText" presStyleLbl="node1" presStyleIdx="2" presStyleCnt="3">
        <dgm:presLayoutVars>
          <dgm:chMax val="0"/>
          <dgm:bulletEnabled val="1"/>
        </dgm:presLayoutVars>
      </dgm:prSet>
      <dgm:spPr/>
    </dgm:pt>
    <dgm:pt modelId="{65E69964-553F-4470-A5E9-A34CF493034A}" type="pres">
      <dgm:prSet presAssocID="{5FC823DF-D69C-496B-ABDA-A5C1CE3E8134}" presName="negativeSpace" presStyleCnt="0"/>
      <dgm:spPr/>
    </dgm:pt>
    <dgm:pt modelId="{BAA486F0-B06D-4034-B571-2E347361E640}" type="pres">
      <dgm:prSet presAssocID="{5FC823DF-D69C-496B-ABDA-A5C1CE3E8134}" presName="childText" presStyleLbl="conFgAcc1" presStyleIdx="2" presStyleCnt="3">
        <dgm:presLayoutVars>
          <dgm:bulletEnabled val="1"/>
        </dgm:presLayoutVars>
      </dgm:prSet>
      <dgm:spPr/>
    </dgm:pt>
  </dgm:ptLst>
  <dgm:cxnLst>
    <dgm:cxn modelId="{DEA99502-C615-422A-AFB2-612D928EF998}" type="presOf" srcId="{725D35DA-757F-4BA5-B114-3EBC0DE10D6C}" destId="{511EAB36-DB3F-4A5E-BDCC-52C9C2E0267C}" srcOrd="0" destOrd="0" presId="urn:microsoft.com/office/officeart/2005/8/layout/list1"/>
    <dgm:cxn modelId="{BE26F220-AD00-41C4-9912-ABB2AB40B85F}" srcId="{C114A477-47EB-4544-B10A-9C39CBA6E2B2}" destId="{AA3DF98D-ED4C-42A6-B8F6-DEE87FA6E992}" srcOrd="0" destOrd="0" parTransId="{E15C1621-A647-479B-9E7D-18C8E62D7928}" sibTransId="{73FECB2C-98C7-4889-9B44-20E96B50A013}"/>
    <dgm:cxn modelId="{730BD728-A565-4DF3-A0B5-6B4D0C753622}" type="presOf" srcId="{B2E1F84E-DAA8-4C98-8678-9B265851A20D}" destId="{6DB4DF53-670A-4177-99E7-4E7AA13B0363}" srcOrd="0" destOrd="0" presId="urn:microsoft.com/office/officeart/2005/8/layout/list1"/>
    <dgm:cxn modelId="{D4E0E52F-F263-408D-B388-FACEE34E653C}" type="presOf" srcId="{C114A477-47EB-4544-B10A-9C39CBA6E2B2}" destId="{4A9F4A8C-9DC6-4796-9FC1-8AC1D3D9CA53}" srcOrd="0" destOrd="0" presId="urn:microsoft.com/office/officeart/2005/8/layout/list1"/>
    <dgm:cxn modelId="{3AC84041-74A3-4CD7-886B-4077F9617125}" type="presOf" srcId="{5FC823DF-D69C-496B-ABDA-A5C1CE3E8134}" destId="{5131B18F-C325-419C-99EF-AAC43CFABBA3}" srcOrd="0" destOrd="0" presId="urn:microsoft.com/office/officeart/2005/8/layout/list1"/>
    <dgm:cxn modelId="{1B0FA444-251E-416F-957A-3B4E69F36D58}" srcId="{C114A477-47EB-4544-B10A-9C39CBA6E2B2}" destId="{725D35DA-757F-4BA5-B114-3EBC0DE10D6C}" srcOrd="1" destOrd="0" parTransId="{8559AFAC-927C-4482-A190-E922FD9B2750}" sibTransId="{75D54635-8315-427D-A0AE-F67E11B573B9}"/>
    <dgm:cxn modelId="{F3B5ED52-81BC-44A1-A6B1-F0BE76BAAE60}" type="presOf" srcId="{725D35DA-757F-4BA5-B114-3EBC0DE10D6C}" destId="{DB10C038-81FD-44BF-A5C0-8FA767F97B5E}" srcOrd="1" destOrd="0" presId="urn:microsoft.com/office/officeart/2005/8/layout/list1"/>
    <dgm:cxn modelId="{1177DF9F-F22E-4F7A-A549-455ECD5ED22E}" type="presOf" srcId="{AA3DF98D-ED4C-42A6-B8F6-DEE87FA6E992}" destId="{E53B789C-E0FA-45D8-B7FA-FAE96428F27F}" srcOrd="1" destOrd="0" presId="urn:microsoft.com/office/officeart/2005/8/layout/list1"/>
    <dgm:cxn modelId="{1361BDA9-6E29-4F3F-8356-2526208202B7}" type="presOf" srcId="{AC21D4F8-3702-469B-BC04-E5831C382E9B}" destId="{BAA486F0-B06D-4034-B571-2E347361E640}" srcOrd="0" destOrd="0" presId="urn:microsoft.com/office/officeart/2005/8/layout/list1"/>
    <dgm:cxn modelId="{BC46A0B7-D983-4F27-A086-F2D33DEBE48D}" srcId="{725D35DA-757F-4BA5-B114-3EBC0DE10D6C}" destId="{70003E53-4AEB-4763-AA96-BCA3759188DE}" srcOrd="0" destOrd="0" parTransId="{6EC5C7E4-E71C-42C0-990C-15745E78E9A3}" sibTransId="{5C9EEBE5-F748-4CB4-9303-C60E3D3E7541}"/>
    <dgm:cxn modelId="{68A40BB9-C683-4E7D-9B58-49B03ECE46F5}" srcId="{C114A477-47EB-4544-B10A-9C39CBA6E2B2}" destId="{5FC823DF-D69C-496B-ABDA-A5C1CE3E8134}" srcOrd="2" destOrd="0" parTransId="{D891A26C-06EA-4661-94C9-8618F1652096}" sibTransId="{57C564D9-26A3-4D75-A4ED-6CC10035860D}"/>
    <dgm:cxn modelId="{66A79DBB-463D-4EF0-A6B4-F6C56EAAD289}" type="presOf" srcId="{AA3DF98D-ED4C-42A6-B8F6-DEE87FA6E992}" destId="{47F7BCEA-9410-45C3-9983-958B937847DF}" srcOrd="0" destOrd="0" presId="urn:microsoft.com/office/officeart/2005/8/layout/list1"/>
    <dgm:cxn modelId="{ED790EBE-C399-4562-97E3-F29FACDC6AEB}" type="presOf" srcId="{5FC823DF-D69C-496B-ABDA-A5C1CE3E8134}" destId="{DB6F9F0B-7DDD-406B-A000-FE33FBA2D4CD}" srcOrd="1" destOrd="0" presId="urn:microsoft.com/office/officeart/2005/8/layout/list1"/>
    <dgm:cxn modelId="{B2C3E6BE-361F-4FA5-A67E-84C277D169B7}" type="presOf" srcId="{70003E53-4AEB-4763-AA96-BCA3759188DE}" destId="{584795B2-DC86-4739-9E5D-27AC395FFDFC}" srcOrd="0" destOrd="0" presId="urn:microsoft.com/office/officeart/2005/8/layout/list1"/>
    <dgm:cxn modelId="{750761F3-EE9E-427F-88B7-3C0B8E7E5097}" srcId="{AA3DF98D-ED4C-42A6-B8F6-DEE87FA6E992}" destId="{B2E1F84E-DAA8-4C98-8678-9B265851A20D}" srcOrd="0" destOrd="0" parTransId="{8CADC6A5-952D-432F-92FC-31DFA10D1241}" sibTransId="{C87A7DD7-7347-4FA6-BE79-7642D7C7B34B}"/>
    <dgm:cxn modelId="{568ACAF7-916B-459A-9AE1-35B8B8CF728B}" srcId="{5FC823DF-D69C-496B-ABDA-A5C1CE3E8134}" destId="{AC21D4F8-3702-469B-BC04-E5831C382E9B}" srcOrd="0" destOrd="0" parTransId="{E88D4A1E-3264-4AEC-B191-EFE8389E8E63}" sibTransId="{E65F92E5-AC83-41D4-A355-CE21B469C833}"/>
    <dgm:cxn modelId="{A4B683B9-38B2-46E8-B7BE-1965F7CAA964}" type="presParOf" srcId="{4A9F4A8C-9DC6-4796-9FC1-8AC1D3D9CA53}" destId="{618A6C91-0F13-4E70-A256-E9DA86C6D829}" srcOrd="0" destOrd="0" presId="urn:microsoft.com/office/officeart/2005/8/layout/list1"/>
    <dgm:cxn modelId="{254CB707-B91E-4434-8EF0-73E81DF32C91}" type="presParOf" srcId="{618A6C91-0F13-4E70-A256-E9DA86C6D829}" destId="{47F7BCEA-9410-45C3-9983-958B937847DF}" srcOrd="0" destOrd="0" presId="urn:microsoft.com/office/officeart/2005/8/layout/list1"/>
    <dgm:cxn modelId="{97A2D0CF-3765-4DAB-8C13-463A49DE19A4}" type="presParOf" srcId="{618A6C91-0F13-4E70-A256-E9DA86C6D829}" destId="{E53B789C-E0FA-45D8-B7FA-FAE96428F27F}" srcOrd="1" destOrd="0" presId="urn:microsoft.com/office/officeart/2005/8/layout/list1"/>
    <dgm:cxn modelId="{C343DAAA-BE1B-4C4F-8826-7C12FAA1B835}" type="presParOf" srcId="{4A9F4A8C-9DC6-4796-9FC1-8AC1D3D9CA53}" destId="{508A378F-B80A-4777-8BAF-F6C9C839690B}" srcOrd="1" destOrd="0" presId="urn:microsoft.com/office/officeart/2005/8/layout/list1"/>
    <dgm:cxn modelId="{7F02BA32-6860-4CBD-8774-0285DF8984EB}" type="presParOf" srcId="{4A9F4A8C-9DC6-4796-9FC1-8AC1D3D9CA53}" destId="{6DB4DF53-670A-4177-99E7-4E7AA13B0363}" srcOrd="2" destOrd="0" presId="urn:microsoft.com/office/officeart/2005/8/layout/list1"/>
    <dgm:cxn modelId="{13DF93D5-B17D-47D3-8A03-CBBEDB6AFB16}" type="presParOf" srcId="{4A9F4A8C-9DC6-4796-9FC1-8AC1D3D9CA53}" destId="{21E6F52A-75C4-4DC1-8B7A-1ED5091A4BFC}" srcOrd="3" destOrd="0" presId="urn:microsoft.com/office/officeart/2005/8/layout/list1"/>
    <dgm:cxn modelId="{47372873-49F1-440C-AF47-2D88C2009C95}" type="presParOf" srcId="{4A9F4A8C-9DC6-4796-9FC1-8AC1D3D9CA53}" destId="{7FA5ADC3-2222-46D6-ABFC-F2791E729249}" srcOrd="4" destOrd="0" presId="urn:microsoft.com/office/officeart/2005/8/layout/list1"/>
    <dgm:cxn modelId="{20B5B343-D7E4-4710-9822-F0DCE09B879E}" type="presParOf" srcId="{7FA5ADC3-2222-46D6-ABFC-F2791E729249}" destId="{511EAB36-DB3F-4A5E-BDCC-52C9C2E0267C}" srcOrd="0" destOrd="0" presId="urn:microsoft.com/office/officeart/2005/8/layout/list1"/>
    <dgm:cxn modelId="{DBC22992-034A-4FC3-B825-F690F351FA33}" type="presParOf" srcId="{7FA5ADC3-2222-46D6-ABFC-F2791E729249}" destId="{DB10C038-81FD-44BF-A5C0-8FA767F97B5E}" srcOrd="1" destOrd="0" presId="urn:microsoft.com/office/officeart/2005/8/layout/list1"/>
    <dgm:cxn modelId="{9BF14DE3-7553-481F-8B0B-9113C38D80EB}" type="presParOf" srcId="{4A9F4A8C-9DC6-4796-9FC1-8AC1D3D9CA53}" destId="{9F21A84B-CF4C-4AAF-98A7-8320A83CC6B3}" srcOrd="5" destOrd="0" presId="urn:microsoft.com/office/officeart/2005/8/layout/list1"/>
    <dgm:cxn modelId="{650AE06A-51B3-44B0-B128-48C691D6FE13}" type="presParOf" srcId="{4A9F4A8C-9DC6-4796-9FC1-8AC1D3D9CA53}" destId="{584795B2-DC86-4739-9E5D-27AC395FFDFC}" srcOrd="6" destOrd="0" presId="urn:microsoft.com/office/officeart/2005/8/layout/list1"/>
    <dgm:cxn modelId="{9104AC76-942F-4945-ACBF-9D0D97A602C8}" type="presParOf" srcId="{4A9F4A8C-9DC6-4796-9FC1-8AC1D3D9CA53}" destId="{C40E8EDC-1625-438F-A714-54D102CF66D2}" srcOrd="7" destOrd="0" presId="urn:microsoft.com/office/officeart/2005/8/layout/list1"/>
    <dgm:cxn modelId="{2C108CFD-773E-4A91-A078-1FB775745C31}" type="presParOf" srcId="{4A9F4A8C-9DC6-4796-9FC1-8AC1D3D9CA53}" destId="{DD34E526-FF6C-4CF3-B4AE-CBD5284BC0F8}" srcOrd="8" destOrd="0" presId="urn:microsoft.com/office/officeart/2005/8/layout/list1"/>
    <dgm:cxn modelId="{EC451723-5EC4-41D7-9488-9542443731A2}" type="presParOf" srcId="{DD34E526-FF6C-4CF3-B4AE-CBD5284BC0F8}" destId="{5131B18F-C325-419C-99EF-AAC43CFABBA3}" srcOrd="0" destOrd="0" presId="urn:microsoft.com/office/officeart/2005/8/layout/list1"/>
    <dgm:cxn modelId="{DE2E60A9-BFC9-47BC-9373-7C834C8DCA49}" type="presParOf" srcId="{DD34E526-FF6C-4CF3-B4AE-CBD5284BC0F8}" destId="{DB6F9F0B-7DDD-406B-A000-FE33FBA2D4CD}" srcOrd="1" destOrd="0" presId="urn:microsoft.com/office/officeart/2005/8/layout/list1"/>
    <dgm:cxn modelId="{B6745E21-1031-4F45-9C70-8FE96065EFD3}" type="presParOf" srcId="{4A9F4A8C-9DC6-4796-9FC1-8AC1D3D9CA53}" destId="{65E69964-553F-4470-A5E9-A34CF493034A}" srcOrd="9" destOrd="0" presId="urn:microsoft.com/office/officeart/2005/8/layout/list1"/>
    <dgm:cxn modelId="{4D1B462C-D271-414A-BA91-ABFA791C91AB}" type="presParOf" srcId="{4A9F4A8C-9DC6-4796-9FC1-8AC1D3D9CA53}" destId="{BAA486F0-B06D-4034-B571-2E347361E640}"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14A477-47EB-4544-B10A-9C39CBA6E2B2}"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AA3DF98D-ED4C-42A6-B8F6-DEE87FA6E992}">
      <dgm:prSet/>
      <dgm:spPr>
        <a:solidFill>
          <a:schemeClr val="accent1"/>
        </a:solidFill>
      </dgm:spPr>
      <dgm:t>
        <a:bodyPr/>
        <a:lstStyle/>
        <a:p>
          <a:r>
            <a:rPr lang="en-US" dirty="0"/>
            <a:t>Authentication</a:t>
          </a:r>
        </a:p>
      </dgm:t>
    </dgm:pt>
    <dgm:pt modelId="{E15C1621-A647-479B-9E7D-18C8E62D7928}" type="parTrans" cxnId="{BE26F220-AD00-41C4-9912-ABB2AB40B85F}">
      <dgm:prSet/>
      <dgm:spPr/>
      <dgm:t>
        <a:bodyPr/>
        <a:lstStyle/>
        <a:p>
          <a:endParaRPr lang="en-US"/>
        </a:p>
      </dgm:t>
    </dgm:pt>
    <dgm:pt modelId="{73FECB2C-98C7-4889-9B44-20E96B50A013}" type="sibTrans" cxnId="{BE26F220-AD00-41C4-9912-ABB2AB40B85F}">
      <dgm:prSet/>
      <dgm:spPr/>
      <dgm:t>
        <a:bodyPr/>
        <a:lstStyle/>
        <a:p>
          <a:endParaRPr lang="en-US"/>
        </a:p>
      </dgm:t>
    </dgm:pt>
    <dgm:pt modelId="{B2E1F84E-DAA8-4C98-8678-9B265851A20D}">
      <dgm:prSet/>
      <dgm:spPr/>
      <dgm:t>
        <a:bodyPr/>
        <a:lstStyle/>
        <a:p>
          <a:r>
            <a:rPr lang="en-US"/>
            <a:t>The Authentication section of Triple-A is concerned with identifying users. This will usually be done through a User Login, which we are all aware with because we use them on a daily basis. To gain access to the network, each user must use a different set of credentials. The submitted credentials are compared to those stored in the database. This policy applies because user authentication is a critical first line of defense in protecting your network from intruders.</a:t>
          </a:r>
          <a:endParaRPr lang="en-US" dirty="0"/>
        </a:p>
      </dgm:t>
    </dgm:pt>
    <dgm:pt modelId="{8CADC6A5-952D-432F-92FC-31DFA10D1241}" type="parTrans" cxnId="{750761F3-EE9E-427F-88B7-3C0B8E7E5097}">
      <dgm:prSet/>
      <dgm:spPr/>
      <dgm:t>
        <a:bodyPr/>
        <a:lstStyle/>
        <a:p>
          <a:endParaRPr lang="en-US"/>
        </a:p>
      </dgm:t>
    </dgm:pt>
    <dgm:pt modelId="{C87A7DD7-7347-4FA6-BE79-7642D7C7B34B}" type="sibTrans" cxnId="{750761F3-EE9E-427F-88B7-3C0B8E7E5097}">
      <dgm:prSet/>
      <dgm:spPr/>
      <dgm:t>
        <a:bodyPr/>
        <a:lstStyle/>
        <a:p>
          <a:endParaRPr lang="en-US"/>
        </a:p>
      </dgm:t>
    </dgm:pt>
    <dgm:pt modelId="{725D35DA-757F-4BA5-B114-3EBC0DE10D6C}">
      <dgm:prSet/>
      <dgm:spPr>
        <a:solidFill>
          <a:srgbClr val="FF0000"/>
        </a:solidFill>
      </dgm:spPr>
      <dgm:t>
        <a:bodyPr/>
        <a:lstStyle/>
        <a:p>
          <a:r>
            <a:rPr lang="en-US" dirty="0"/>
            <a:t>Authorization</a:t>
          </a:r>
        </a:p>
      </dgm:t>
    </dgm:pt>
    <dgm:pt modelId="{8559AFAC-927C-4482-A190-E922FD9B2750}" type="parTrans" cxnId="{1B0FA444-251E-416F-957A-3B4E69F36D58}">
      <dgm:prSet/>
      <dgm:spPr/>
      <dgm:t>
        <a:bodyPr/>
        <a:lstStyle/>
        <a:p>
          <a:endParaRPr lang="en-US"/>
        </a:p>
      </dgm:t>
    </dgm:pt>
    <dgm:pt modelId="{75D54635-8315-427D-A0AE-F67E11B573B9}" type="sibTrans" cxnId="{1B0FA444-251E-416F-957A-3B4E69F36D58}">
      <dgm:prSet/>
      <dgm:spPr/>
      <dgm:t>
        <a:bodyPr/>
        <a:lstStyle/>
        <a:p>
          <a:endParaRPr lang="en-US"/>
        </a:p>
      </dgm:t>
    </dgm:pt>
    <dgm:pt modelId="{70003E53-4AEB-4763-AA96-BCA3759188DE}">
      <dgm:prSet/>
      <dgm:spPr/>
      <dgm:t>
        <a:bodyPr/>
        <a:lstStyle/>
        <a:p>
          <a:r>
            <a:rPr lang="en-US" dirty="0"/>
            <a:t>After a user has been authenticated, they must receive Authorization in order to conduct network actions. Their level of system access is determined by the permission level assigned to their user account. Consumer users may be able to explore the network, manage their own accounts, and access files that they have permission to, but an administrator user may be able to make database changes, add new users to the system, and alter rights for current users. Because we need to conduct defense-in-depth, once a user has gained access, we should only provide them the permissions they need to execute the tasks that their user account requires, and only elevate permissions when absolutely necessary. Multiple secure coding concepts back this up.</a:t>
          </a:r>
        </a:p>
      </dgm:t>
    </dgm:pt>
    <dgm:pt modelId="{6EC5C7E4-E71C-42C0-990C-15745E78E9A3}" type="parTrans" cxnId="{BC46A0B7-D983-4F27-A086-F2D33DEBE48D}">
      <dgm:prSet/>
      <dgm:spPr/>
      <dgm:t>
        <a:bodyPr/>
        <a:lstStyle/>
        <a:p>
          <a:endParaRPr lang="en-US"/>
        </a:p>
      </dgm:t>
    </dgm:pt>
    <dgm:pt modelId="{5C9EEBE5-F748-4CB4-9303-C60E3D3E7541}" type="sibTrans" cxnId="{BC46A0B7-D983-4F27-A086-F2D33DEBE48D}">
      <dgm:prSet/>
      <dgm:spPr/>
      <dgm:t>
        <a:bodyPr/>
        <a:lstStyle/>
        <a:p>
          <a:endParaRPr lang="en-US"/>
        </a:p>
      </dgm:t>
    </dgm:pt>
    <dgm:pt modelId="{5FC823DF-D69C-496B-ABDA-A5C1CE3E8134}">
      <dgm:prSet/>
      <dgm:spPr>
        <a:solidFill>
          <a:srgbClr val="FF0000"/>
        </a:solidFill>
      </dgm:spPr>
      <dgm:t>
        <a:bodyPr/>
        <a:lstStyle/>
        <a:p>
          <a:r>
            <a:rPr lang="en-US"/>
            <a:t>Accounting</a:t>
          </a:r>
          <a:endParaRPr lang="en-US" dirty="0"/>
        </a:p>
      </dgm:t>
    </dgm:pt>
    <dgm:pt modelId="{D891A26C-06EA-4661-94C9-8618F1652096}" type="parTrans" cxnId="{68A40BB9-C683-4E7D-9B58-49B03ECE46F5}">
      <dgm:prSet/>
      <dgm:spPr/>
      <dgm:t>
        <a:bodyPr/>
        <a:lstStyle/>
        <a:p>
          <a:endParaRPr lang="en-US"/>
        </a:p>
      </dgm:t>
    </dgm:pt>
    <dgm:pt modelId="{57C564D9-26A3-4D75-A4ED-6CC10035860D}" type="sibTrans" cxnId="{68A40BB9-C683-4E7D-9B58-49B03ECE46F5}">
      <dgm:prSet/>
      <dgm:spPr/>
      <dgm:t>
        <a:bodyPr/>
        <a:lstStyle/>
        <a:p>
          <a:endParaRPr lang="en-US"/>
        </a:p>
      </dgm:t>
    </dgm:pt>
    <dgm:pt modelId="{AC21D4F8-3702-469B-BC04-E5831C382E9B}">
      <dgm:prSet/>
      <dgm:spPr/>
      <dgm:t>
        <a:bodyPr/>
        <a:lstStyle/>
        <a:p>
          <a:r>
            <a:rPr lang="en-US" dirty="0"/>
            <a:t>Accounting is the final step. This keeps track of how much bandwidth each user uses when connected to the network. This can be broken down into other categories, such as the length of time spent on the system, the data delivered and received, and the network files they accessed. This is a fantastic last line of defense to help secure our network. Even if an attacker manages to get beyond all of our other security procedures, we'll now be able to see what they're up to on our network. It's a last resort, but it's also required if we want to design the most secure system possible.</a:t>
          </a:r>
        </a:p>
      </dgm:t>
    </dgm:pt>
    <dgm:pt modelId="{E88D4A1E-3264-4AEC-B191-EFE8389E8E63}" type="parTrans" cxnId="{568ACAF7-916B-459A-9AE1-35B8B8CF728B}">
      <dgm:prSet/>
      <dgm:spPr/>
      <dgm:t>
        <a:bodyPr/>
        <a:lstStyle/>
        <a:p>
          <a:endParaRPr lang="en-US"/>
        </a:p>
      </dgm:t>
    </dgm:pt>
    <dgm:pt modelId="{E65F92E5-AC83-41D4-A355-CE21B469C833}" type="sibTrans" cxnId="{568ACAF7-916B-459A-9AE1-35B8B8CF728B}">
      <dgm:prSet/>
      <dgm:spPr/>
      <dgm:t>
        <a:bodyPr/>
        <a:lstStyle/>
        <a:p>
          <a:endParaRPr lang="en-US"/>
        </a:p>
      </dgm:t>
    </dgm:pt>
    <dgm:pt modelId="{4A9F4A8C-9DC6-4796-9FC1-8AC1D3D9CA53}" type="pres">
      <dgm:prSet presAssocID="{C114A477-47EB-4544-B10A-9C39CBA6E2B2}" presName="linear" presStyleCnt="0">
        <dgm:presLayoutVars>
          <dgm:dir/>
          <dgm:animLvl val="lvl"/>
          <dgm:resizeHandles val="exact"/>
        </dgm:presLayoutVars>
      </dgm:prSet>
      <dgm:spPr/>
    </dgm:pt>
    <dgm:pt modelId="{618A6C91-0F13-4E70-A256-E9DA86C6D829}" type="pres">
      <dgm:prSet presAssocID="{AA3DF98D-ED4C-42A6-B8F6-DEE87FA6E992}" presName="parentLin" presStyleCnt="0"/>
      <dgm:spPr/>
    </dgm:pt>
    <dgm:pt modelId="{47F7BCEA-9410-45C3-9983-958B937847DF}" type="pres">
      <dgm:prSet presAssocID="{AA3DF98D-ED4C-42A6-B8F6-DEE87FA6E992}" presName="parentLeftMargin" presStyleLbl="node1" presStyleIdx="0" presStyleCnt="3"/>
      <dgm:spPr/>
    </dgm:pt>
    <dgm:pt modelId="{E53B789C-E0FA-45D8-B7FA-FAE96428F27F}" type="pres">
      <dgm:prSet presAssocID="{AA3DF98D-ED4C-42A6-B8F6-DEE87FA6E992}" presName="parentText" presStyleLbl="node1" presStyleIdx="0" presStyleCnt="3">
        <dgm:presLayoutVars>
          <dgm:chMax val="0"/>
          <dgm:bulletEnabled val="1"/>
        </dgm:presLayoutVars>
      </dgm:prSet>
      <dgm:spPr/>
    </dgm:pt>
    <dgm:pt modelId="{508A378F-B80A-4777-8BAF-F6C9C839690B}" type="pres">
      <dgm:prSet presAssocID="{AA3DF98D-ED4C-42A6-B8F6-DEE87FA6E992}" presName="negativeSpace" presStyleCnt="0"/>
      <dgm:spPr/>
    </dgm:pt>
    <dgm:pt modelId="{6DB4DF53-670A-4177-99E7-4E7AA13B0363}" type="pres">
      <dgm:prSet presAssocID="{AA3DF98D-ED4C-42A6-B8F6-DEE87FA6E992}" presName="childText" presStyleLbl="conFgAcc1" presStyleIdx="0" presStyleCnt="3">
        <dgm:presLayoutVars>
          <dgm:bulletEnabled val="1"/>
        </dgm:presLayoutVars>
      </dgm:prSet>
      <dgm:spPr/>
    </dgm:pt>
    <dgm:pt modelId="{21E6F52A-75C4-4DC1-8B7A-1ED5091A4BFC}" type="pres">
      <dgm:prSet presAssocID="{73FECB2C-98C7-4889-9B44-20E96B50A013}" presName="spaceBetweenRectangles" presStyleCnt="0"/>
      <dgm:spPr/>
    </dgm:pt>
    <dgm:pt modelId="{7FA5ADC3-2222-46D6-ABFC-F2791E729249}" type="pres">
      <dgm:prSet presAssocID="{725D35DA-757F-4BA5-B114-3EBC0DE10D6C}" presName="parentLin" presStyleCnt="0"/>
      <dgm:spPr/>
    </dgm:pt>
    <dgm:pt modelId="{511EAB36-DB3F-4A5E-BDCC-52C9C2E0267C}" type="pres">
      <dgm:prSet presAssocID="{725D35DA-757F-4BA5-B114-3EBC0DE10D6C}" presName="parentLeftMargin" presStyleLbl="node1" presStyleIdx="0" presStyleCnt="3"/>
      <dgm:spPr/>
    </dgm:pt>
    <dgm:pt modelId="{DB10C038-81FD-44BF-A5C0-8FA767F97B5E}" type="pres">
      <dgm:prSet presAssocID="{725D35DA-757F-4BA5-B114-3EBC0DE10D6C}" presName="parentText" presStyleLbl="node1" presStyleIdx="1" presStyleCnt="3">
        <dgm:presLayoutVars>
          <dgm:chMax val="0"/>
          <dgm:bulletEnabled val="1"/>
        </dgm:presLayoutVars>
      </dgm:prSet>
      <dgm:spPr/>
    </dgm:pt>
    <dgm:pt modelId="{9F21A84B-CF4C-4AAF-98A7-8320A83CC6B3}" type="pres">
      <dgm:prSet presAssocID="{725D35DA-757F-4BA5-B114-3EBC0DE10D6C}" presName="negativeSpace" presStyleCnt="0"/>
      <dgm:spPr/>
    </dgm:pt>
    <dgm:pt modelId="{584795B2-DC86-4739-9E5D-27AC395FFDFC}" type="pres">
      <dgm:prSet presAssocID="{725D35DA-757F-4BA5-B114-3EBC0DE10D6C}" presName="childText" presStyleLbl="conFgAcc1" presStyleIdx="1" presStyleCnt="3">
        <dgm:presLayoutVars>
          <dgm:bulletEnabled val="1"/>
        </dgm:presLayoutVars>
      </dgm:prSet>
      <dgm:spPr/>
    </dgm:pt>
    <dgm:pt modelId="{C40E8EDC-1625-438F-A714-54D102CF66D2}" type="pres">
      <dgm:prSet presAssocID="{75D54635-8315-427D-A0AE-F67E11B573B9}" presName="spaceBetweenRectangles" presStyleCnt="0"/>
      <dgm:spPr/>
    </dgm:pt>
    <dgm:pt modelId="{DD34E526-FF6C-4CF3-B4AE-CBD5284BC0F8}" type="pres">
      <dgm:prSet presAssocID="{5FC823DF-D69C-496B-ABDA-A5C1CE3E8134}" presName="parentLin" presStyleCnt="0"/>
      <dgm:spPr/>
    </dgm:pt>
    <dgm:pt modelId="{5131B18F-C325-419C-99EF-AAC43CFABBA3}" type="pres">
      <dgm:prSet presAssocID="{5FC823DF-D69C-496B-ABDA-A5C1CE3E8134}" presName="parentLeftMargin" presStyleLbl="node1" presStyleIdx="1" presStyleCnt="3"/>
      <dgm:spPr/>
    </dgm:pt>
    <dgm:pt modelId="{DB6F9F0B-7DDD-406B-A000-FE33FBA2D4CD}" type="pres">
      <dgm:prSet presAssocID="{5FC823DF-D69C-496B-ABDA-A5C1CE3E8134}" presName="parentText" presStyleLbl="node1" presStyleIdx="2" presStyleCnt="3">
        <dgm:presLayoutVars>
          <dgm:chMax val="0"/>
          <dgm:bulletEnabled val="1"/>
        </dgm:presLayoutVars>
      </dgm:prSet>
      <dgm:spPr/>
    </dgm:pt>
    <dgm:pt modelId="{65E69964-553F-4470-A5E9-A34CF493034A}" type="pres">
      <dgm:prSet presAssocID="{5FC823DF-D69C-496B-ABDA-A5C1CE3E8134}" presName="negativeSpace" presStyleCnt="0"/>
      <dgm:spPr/>
    </dgm:pt>
    <dgm:pt modelId="{BAA486F0-B06D-4034-B571-2E347361E640}" type="pres">
      <dgm:prSet presAssocID="{5FC823DF-D69C-496B-ABDA-A5C1CE3E8134}" presName="childText" presStyleLbl="conFgAcc1" presStyleIdx="2" presStyleCnt="3">
        <dgm:presLayoutVars>
          <dgm:bulletEnabled val="1"/>
        </dgm:presLayoutVars>
      </dgm:prSet>
      <dgm:spPr/>
    </dgm:pt>
  </dgm:ptLst>
  <dgm:cxnLst>
    <dgm:cxn modelId="{DEA99502-C615-422A-AFB2-612D928EF998}" type="presOf" srcId="{725D35DA-757F-4BA5-B114-3EBC0DE10D6C}" destId="{511EAB36-DB3F-4A5E-BDCC-52C9C2E0267C}" srcOrd="0" destOrd="0" presId="urn:microsoft.com/office/officeart/2005/8/layout/list1"/>
    <dgm:cxn modelId="{BE26F220-AD00-41C4-9912-ABB2AB40B85F}" srcId="{C114A477-47EB-4544-B10A-9C39CBA6E2B2}" destId="{AA3DF98D-ED4C-42A6-B8F6-DEE87FA6E992}" srcOrd="0" destOrd="0" parTransId="{E15C1621-A647-479B-9E7D-18C8E62D7928}" sibTransId="{73FECB2C-98C7-4889-9B44-20E96B50A013}"/>
    <dgm:cxn modelId="{730BD728-A565-4DF3-A0B5-6B4D0C753622}" type="presOf" srcId="{B2E1F84E-DAA8-4C98-8678-9B265851A20D}" destId="{6DB4DF53-670A-4177-99E7-4E7AA13B0363}" srcOrd="0" destOrd="0" presId="urn:microsoft.com/office/officeart/2005/8/layout/list1"/>
    <dgm:cxn modelId="{D4E0E52F-F263-408D-B388-FACEE34E653C}" type="presOf" srcId="{C114A477-47EB-4544-B10A-9C39CBA6E2B2}" destId="{4A9F4A8C-9DC6-4796-9FC1-8AC1D3D9CA53}" srcOrd="0" destOrd="0" presId="urn:microsoft.com/office/officeart/2005/8/layout/list1"/>
    <dgm:cxn modelId="{3AC84041-74A3-4CD7-886B-4077F9617125}" type="presOf" srcId="{5FC823DF-D69C-496B-ABDA-A5C1CE3E8134}" destId="{5131B18F-C325-419C-99EF-AAC43CFABBA3}" srcOrd="0" destOrd="0" presId="urn:microsoft.com/office/officeart/2005/8/layout/list1"/>
    <dgm:cxn modelId="{1B0FA444-251E-416F-957A-3B4E69F36D58}" srcId="{C114A477-47EB-4544-B10A-9C39CBA6E2B2}" destId="{725D35DA-757F-4BA5-B114-3EBC0DE10D6C}" srcOrd="1" destOrd="0" parTransId="{8559AFAC-927C-4482-A190-E922FD9B2750}" sibTransId="{75D54635-8315-427D-A0AE-F67E11B573B9}"/>
    <dgm:cxn modelId="{F3B5ED52-81BC-44A1-A6B1-F0BE76BAAE60}" type="presOf" srcId="{725D35DA-757F-4BA5-B114-3EBC0DE10D6C}" destId="{DB10C038-81FD-44BF-A5C0-8FA767F97B5E}" srcOrd="1" destOrd="0" presId="urn:microsoft.com/office/officeart/2005/8/layout/list1"/>
    <dgm:cxn modelId="{1177DF9F-F22E-4F7A-A549-455ECD5ED22E}" type="presOf" srcId="{AA3DF98D-ED4C-42A6-B8F6-DEE87FA6E992}" destId="{E53B789C-E0FA-45D8-B7FA-FAE96428F27F}" srcOrd="1" destOrd="0" presId="urn:microsoft.com/office/officeart/2005/8/layout/list1"/>
    <dgm:cxn modelId="{1361BDA9-6E29-4F3F-8356-2526208202B7}" type="presOf" srcId="{AC21D4F8-3702-469B-BC04-E5831C382E9B}" destId="{BAA486F0-B06D-4034-B571-2E347361E640}" srcOrd="0" destOrd="0" presId="urn:microsoft.com/office/officeart/2005/8/layout/list1"/>
    <dgm:cxn modelId="{BC46A0B7-D983-4F27-A086-F2D33DEBE48D}" srcId="{725D35DA-757F-4BA5-B114-3EBC0DE10D6C}" destId="{70003E53-4AEB-4763-AA96-BCA3759188DE}" srcOrd="0" destOrd="0" parTransId="{6EC5C7E4-E71C-42C0-990C-15745E78E9A3}" sibTransId="{5C9EEBE5-F748-4CB4-9303-C60E3D3E7541}"/>
    <dgm:cxn modelId="{68A40BB9-C683-4E7D-9B58-49B03ECE46F5}" srcId="{C114A477-47EB-4544-B10A-9C39CBA6E2B2}" destId="{5FC823DF-D69C-496B-ABDA-A5C1CE3E8134}" srcOrd="2" destOrd="0" parTransId="{D891A26C-06EA-4661-94C9-8618F1652096}" sibTransId="{57C564D9-26A3-4D75-A4ED-6CC10035860D}"/>
    <dgm:cxn modelId="{66A79DBB-463D-4EF0-A6B4-F6C56EAAD289}" type="presOf" srcId="{AA3DF98D-ED4C-42A6-B8F6-DEE87FA6E992}" destId="{47F7BCEA-9410-45C3-9983-958B937847DF}" srcOrd="0" destOrd="0" presId="urn:microsoft.com/office/officeart/2005/8/layout/list1"/>
    <dgm:cxn modelId="{ED790EBE-C399-4562-97E3-F29FACDC6AEB}" type="presOf" srcId="{5FC823DF-D69C-496B-ABDA-A5C1CE3E8134}" destId="{DB6F9F0B-7DDD-406B-A000-FE33FBA2D4CD}" srcOrd="1" destOrd="0" presId="urn:microsoft.com/office/officeart/2005/8/layout/list1"/>
    <dgm:cxn modelId="{B2C3E6BE-361F-4FA5-A67E-84C277D169B7}" type="presOf" srcId="{70003E53-4AEB-4763-AA96-BCA3759188DE}" destId="{584795B2-DC86-4739-9E5D-27AC395FFDFC}" srcOrd="0" destOrd="0" presId="urn:microsoft.com/office/officeart/2005/8/layout/list1"/>
    <dgm:cxn modelId="{750761F3-EE9E-427F-88B7-3C0B8E7E5097}" srcId="{AA3DF98D-ED4C-42A6-B8F6-DEE87FA6E992}" destId="{B2E1F84E-DAA8-4C98-8678-9B265851A20D}" srcOrd="0" destOrd="0" parTransId="{8CADC6A5-952D-432F-92FC-31DFA10D1241}" sibTransId="{C87A7DD7-7347-4FA6-BE79-7642D7C7B34B}"/>
    <dgm:cxn modelId="{568ACAF7-916B-459A-9AE1-35B8B8CF728B}" srcId="{5FC823DF-D69C-496B-ABDA-A5C1CE3E8134}" destId="{AC21D4F8-3702-469B-BC04-E5831C382E9B}" srcOrd="0" destOrd="0" parTransId="{E88D4A1E-3264-4AEC-B191-EFE8389E8E63}" sibTransId="{E65F92E5-AC83-41D4-A355-CE21B469C833}"/>
    <dgm:cxn modelId="{A4B683B9-38B2-46E8-B7BE-1965F7CAA964}" type="presParOf" srcId="{4A9F4A8C-9DC6-4796-9FC1-8AC1D3D9CA53}" destId="{618A6C91-0F13-4E70-A256-E9DA86C6D829}" srcOrd="0" destOrd="0" presId="urn:microsoft.com/office/officeart/2005/8/layout/list1"/>
    <dgm:cxn modelId="{254CB707-B91E-4434-8EF0-73E81DF32C91}" type="presParOf" srcId="{618A6C91-0F13-4E70-A256-E9DA86C6D829}" destId="{47F7BCEA-9410-45C3-9983-958B937847DF}" srcOrd="0" destOrd="0" presId="urn:microsoft.com/office/officeart/2005/8/layout/list1"/>
    <dgm:cxn modelId="{97A2D0CF-3765-4DAB-8C13-463A49DE19A4}" type="presParOf" srcId="{618A6C91-0F13-4E70-A256-E9DA86C6D829}" destId="{E53B789C-E0FA-45D8-B7FA-FAE96428F27F}" srcOrd="1" destOrd="0" presId="urn:microsoft.com/office/officeart/2005/8/layout/list1"/>
    <dgm:cxn modelId="{C343DAAA-BE1B-4C4F-8826-7C12FAA1B835}" type="presParOf" srcId="{4A9F4A8C-9DC6-4796-9FC1-8AC1D3D9CA53}" destId="{508A378F-B80A-4777-8BAF-F6C9C839690B}" srcOrd="1" destOrd="0" presId="urn:microsoft.com/office/officeart/2005/8/layout/list1"/>
    <dgm:cxn modelId="{7F02BA32-6860-4CBD-8774-0285DF8984EB}" type="presParOf" srcId="{4A9F4A8C-9DC6-4796-9FC1-8AC1D3D9CA53}" destId="{6DB4DF53-670A-4177-99E7-4E7AA13B0363}" srcOrd="2" destOrd="0" presId="urn:microsoft.com/office/officeart/2005/8/layout/list1"/>
    <dgm:cxn modelId="{13DF93D5-B17D-47D3-8A03-CBBEDB6AFB16}" type="presParOf" srcId="{4A9F4A8C-9DC6-4796-9FC1-8AC1D3D9CA53}" destId="{21E6F52A-75C4-4DC1-8B7A-1ED5091A4BFC}" srcOrd="3" destOrd="0" presId="urn:microsoft.com/office/officeart/2005/8/layout/list1"/>
    <dgm:cxn modelId="{47372873-49F1-440C-AF47-2D88C2009C95}" type="presParOf" srcId="{4A9F4A8C-9DC6-4796-9FC1-8AC1D3D9CA53}" destId="{7FA5ADC3-2222-46D6-ABFC-F2791E729249}" srcOrd="4" destOrd="0" presId="urn:microsoft.com/office/officeart/2005/8/layout/list1"/>
    <dgm:cxn modelId="{20B5B343-D7E4-4710-9822-F0DCE09B879E}" type="presParOf" srcId="{7FA5ADC3-2222-46D6-ABFC-F2791E729249}" destId="{511EAB36-DB3F-4A5E-BDCC-52C9C2E0267C}" srcOrd="0" destOrd="0" presId="urn:microsoft.com/office/officeart/2005/8/layout/list1"/>
    <dgm:cxn modelId="{DBC22992-034A-4FC3-B825-F690F351FA33}" type="presParOf" srcId="{7FA5ADC3-2222-46D6-ABFC-F2791E729249}" destId="{DB10C038-81FD-44BF-A5C0-8FA767F97B5E}" srcOrd="1" destOrd="0" presId="urn:microsoft.com/office/officeart/2005/8/layout/list1"/>
    <dgm:cxn modelId="{9BF14DE3-7553-481F-8B0B-9113C38D80EB}" type="presParOf" srcId="{4A9F4A8C-9DC6-4796-9FC1-8AC1D3D9CA53}" destId="{9F21A84B-CF4C-4AAF-98A7-8320A83CC6B3}" srcOrd="5" destOrd="0" presId="urn:microsoft.com/office/officeart/2005/8/layout/list1"/>
    <dgm:cxn modelId="{650AE06A-51B3-44B0-B128-48C691D6FE13}" type="presParOf" srcId="{4A9F4A8C-9DC6-4796-9FC1-8AC1D3D9CA53}" destId="{584795B2-DC86-4739-9E5D-27AC395FFDFC}" srcOrd="6" destOrd="0" presId="urn:microsoft.com/office/officeart/2005/8/layout/list1"/>
    <dgm:cxn modelId="{9104AC76-942F-4945-ACBF-9D0D97A602C8}" type="presParOf" srcId="{4A9F4A8C-9DC6-4796-9FC1-8AC1D3D9CA53}" destId="{C40E8EDC-1625-438F-A714-54D102CF66D2}" srcOrd="7" destOrd="0" presId="urn:microsoft.com/office/officeart/2005/8/layout/list1"/>
    <dgm:cxn modelId="{2C108CFD-773E-4A91-A078-1FB775745C31}" type="presParOf" srcId="{4A9F4A8C-9DC6-4796-9FC1-8AC1D3D9CA53}" destId="{DD34E526-FF6C-4CF3-B4AE-CBD5284BC0F8}" srcOrd="8" destOrd="0" presId="urn:microsoft.com/office/officeart/2005/8/layout/list1"/>
    <dgm:cxn modelId="{EC451723-5EC4-41D7-9488-9542443731A2}" type="presParOf" srcId="{DD34E526-FF6C-4CF3-B4AE-CBD5284BC0F8}" destId="{5131B18F-C325-419C-99EF-AAC43CFABBA3}" srcOrd="0" destOrd="0" presId="urn:microsoft.com/office/officeart/2005/8/layout/list1"/>
    <dgm:cxn modelId="{DE2E60A9-BFC9-47BC-9373-7C834C8DCA49}" type="presParOf" srcId="{DD34E526-FF6C-4CF3-B4AE-CBD5284BC0F8}" destId="{DB6F9F0B-7DDD-406B-A000-FE33FBA2D4CD}" srcOrd="1" destOrd="0" presId="urn:microsoft.com/office/officeart/2005/8/layout/list1"/>
    <dgm:cxn modelId="{B6745E21-1031-4F45-9C70-8FE96065EFD3}" type="presParOf" srcId="{4A9F4A8C-9DC6-4796-9FC1-8AC1D3D9CA53}" destId="{65E69964-553F-4470-A5E9-A34CF493034A}" srcOrd="9" destOrd="0" presId="urn:microsoft.com/office/officeart/2005/8/layout/list1"/>
    <dgm:cxn modelId="{4D1B462C-D271-414A-BA91-ABFA791C91AB}" type="presParOf" srcId="{4A9F4A8C-9DC6-4796-9FC1-8AC1D3D9CA53}" destId="{BAA486F0-B06D-4034-B571-2E347361E640}"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367BBF-7857-48E5-A610-DFE489C08CB2}"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US"/>
        </a:p>
      </dgm:t>
    </dgm:pt>
    <dgm:pt modelId="{0B07A323-195E-47EE-BD8C-9C004B7F6279}">
      <dgm:prSet/>
      <dgm:spPr>
        <a:solidFill>
          <a:srgbClr val="FF0000"/>
        </a:solidFill>
      </dgm:spPr>
      <dgm:t>
        <a:bodyPr/>
        <a:lstStyle/>
        <a:p>
          <a:r>
            <a:rPr lang="en-US" b="0" i="0" dirty="0"/>
            <a:t>Risks</a:t>
          </a:r>
          <a:endParaRPr lang="en-US" dirty="0"/>
        </a:p>
      </dgm:t>
    </dgm:pt>
    <dgm:pt modelId="{1549B95F-AF0F-4E5E-969D-AA61A42FF926}" type="parTrans" cxnId="{7D138DD6-3335-4D8D-94F3-3DC0F1C70D07}">
      <dgm:prSet/>
      <dgm:spPr/>
      <dgm:t>
        <a:bodyPr/>
        <a:lstStyle/>
        <a:p>
          <a:endParaRPr lang="en-US"/>
        </a:p>
      </dgm:t>
    </dgm:pt>
    <dgm:pt modelId="{74E263FC-F8FC-4CF6-B38E-035D6BE05EDC}" type="sibTrans" cxnId="{7D138DD6-3335-4D8D-94F3-3DC0F1C70D07}">
      <dgm:prSet/>
      <dgm:spPr/>
      <dgm:t>
        <a:bodyPr/>
        <a:lstStyle/>
        <a:p>
          <a:endParaRPr lang="en-US"/>
        </a:p>
      </dgm:t>
    </dgm:pt>
    <dgm:pt modelId="{B36B5C69-872D-4B49-91D4-4DF918AC70D2}">
      <dgm:prSet/>
      <dgm:spPr/>
      <dgm:t>
        <a:bodyPr/>
        <a:lstStyle/>
        <a:p>
          <a:r>
            <a:rPr lang="en-US" dirty="0"/>
            <a:t>Too much implemented security could slow down development when working with strict deadlines</a:t>
          </a:r>
        </a:p>
      </dgm:t>
    </dgm:pt>
    <dgm:pt modelId="{D452F561-C3C2-4341-A2D0-4E703EBA5502}" type="parTrans" cxnId="{AB87A64D-1766-4453-8101-25E98EA653C7}">
      <dgm:prSet/>
      <dgm:spPr/>
      <dgm:t>
        <a:bodyPr/>
        <a:lstStyle/>
        <a:p>
          <a:endParaRPr lang="en-US"/>
        </a:p>
      </dgm:t>
    </dgm:pt>
    <dgm:pt modelId="{275C55B8-6462-4DBB-96AB-0C08AB941679}" type="sibTrans" cxnId="{AB87A64D-1766-4453-8101-25E98EA653C7}">
      <dgm:prSet/>
      <dgm:spPr/>
      <dgm:t>
        <a:bodyPr/>
        <a:lstStyle/>
        <a:p>
          <a:endParaRPr lang="en-US"/>
        </a:p>
      </dgm:t>
    </dgm:pt>
    <dgm:pt modelId="{FBCB10BC-91AB-4020-B4FD-9ADB32776B16}">
      <dgm:prSet/>
      <dgm:spPr/>
      <dgm:t>
        <a:bodyPr/>
        <a:lstStyle/>
        <a:p>
          <a:r>
            <a:rPr lang="en-US" dirty="0"/>
            <a:t>Security need to be thought about early or the design may make it difficult to implement later</a:t>
          </a:r>
        </a:p>
      </dgm:t>
    </dgm:pt>
    <dgm:pt modelId="{A6D1A71A-38EE-410D-80A5-BA9AB2FDDBA5}" type="parTrans" cxnId="{0474622A-B321-4C5B-8E54-C20348CF3CD8}">
      <dgm:prSet/>
      <dgm:spPr/>
      <dgm:t>
        <a:bodyPr/>
        <a:lstStyle/>
        <a:p>
          <a:endParaRPr lang="en-US"/>
        </a:p>
      </dgm:t>
    </dgm:pt>
    <dgm:pt modelId="{789FE5F7-5B14-441E-B120-E54697F06132}" type="sibTrans" cxnId="{0474622A-B321-4C5B-8E54-C20348CF3CD8}">
      <dgm:prSet/>
      <dgm:spPr/>
      <dgm:t>
        <a:bodyPr/>
        <a:lstStyle/>
        <a:p>
          <a:endParaRPr lang="en-US"/>
        </a:p>
      </dgm:t>
    </dgm:pt>
    <dgm:pt modelId="{91F5134C-34D5-43CF-85D6-4D3C759AA1BA}">
      <dgm:prSet/>
      <dgm:spPr>
        <a:solidFill>
          <a:srgbClr val="92D050"/>
        </a:solidFill>
      </dgm:spPr>
      <dgm:t>
        <a:bodyPr/>
        <a:lstStyle/>
        <a:p>
          <a:r>
            <a:rPr lang="en-US" b="0" i="0"/>
            <a:t>Benefits</a:t>
          </a:r>
          <a:endParaRPr lang="en-US"/>
        </a:p>
      </dgm:t>
    </dgm:pt>
    <dgm:pt modelId="{327C1B64-33C3-44FA-B702-007D361F101F}" type="parTrans" cxnId="{27934607-2691-4CAC-B23A-ADC33E661151}">
      <dgm:prSet/>
      <dgm:spPr/>
      <dgm:t>
        <a:bodyPr/>
        <a:lstStyle/>
        <a:p>
          <a:endParaRPr lang="en-US"/>
        </a:p>
      </dgm:t>
    </dgm:pt>
    <dgm:pt modelId="{04D37220-6634-4B2D-B638-F7A75E47FB0E}" type="sibTrans" cxnId="{27934607-2691-4CAC-B23A-ADC33E661151}">
      <dgm:prSet/>
      <dgm:spPr/>
      <dgm:t>
        <a:bodyPr/>
        <a:lstStyle/>
        <a:p>
          <a:endParaRPr lang="en-US"/>
        </a:p>
      </dgm:t>
    </dgm:pt>
    <dgm:pt modelId="{D72DC5DD-16A5-4258-A31F-AD54EC180C3D}">
      <dgm:prSet/>
      <dgm:spPr/>
      <dgm:t>
        <a:bodyPr/>
        <a:lstStyle/>
        <a:p>
          <a:r>
            <a:rPr lang="en-US" b="0" i="0" dirty="0"/>
            <a:t>More secure product for the customer</a:t>
          </a:r>
          <a:endParaRPr lang="en-US" dirty="0"/>
        </a:p>
      </dgm:t>
    </dgm:pt>
    <dgm:pt modelId="{E1085CD5-3E63-4F8D-B091-6158E018B7FC}" type="parTrans" cxnId="{72BAE521-FD0E-45B6-93A5-8554C984A8BD}">
      <dgm:prSet/>
      <dgm:spPr/>
      <dgm:t>
        <a:bodyPr/>
        <a:lstStyle/>
        <a:p>
          <a:endParaRPr lang="en-US"/>
        </a:p>
      </dgm:t>
    </dgm:pt>
    <dgm:pt modelId="{1BA62A4B-90E5-4521-9B2D-8E7252F6995E}" type="sibTrans" cxnId="{72BAE521-FD0E-45B6-93A5-8554C984A8BD}">
      <dgm:prSet/>
      <dgm:spPr/>
      <dgm:t>
        <a:bodyPr/>
        <a:lstStyle/>
        <a:p>
          <a:endParaRPr lang="en-US"/>
        </a:p>
      </dgm:t>
    </dgm:pt>
    <dgm:pt modelId="{049560F0-0205-4889-89BC-1E4913AC42C4}">
      <dgm:prSet/>
      <dgm:spPr/>
      <dgm:t>
        <a:bodyPr/>
        <a:lstStyle/>
        <a:p>
          <a:r>
            <a:rPr lang="en-US" b="0" i="0" dirty="0"/>
            <a:t>Knowing that you provided the most secure implementation of the software possible t o reduce the effects of an attack</a:t>
          </a:r>
          <a:endParaRPr lang="en-US" dirty="0"/>
        </a:p>
      </dgm:t>
    </dgm:pt>
    <dgm:pt modelId="{6A346C38-DA2D-4A2C-9927-6FABDB5C3CEF}" type="parTrans" cxnId="{47361D0F-FA55-44F3-A073-AD968C849E0A}">
      <dgm:prSet/>
      <dgm:spPr/>
      <dgm:t>
        <a:bodyPr/>
        <a:lstStyle/>
        <a:p>
          <a:endParaRPr lang="en-US"/>
        </a:p>
      </dgm:t>
    </dgm:pt>
    <dgm:pt modelId="{E32C6032-3026-480E-84CD-4418B20644C6}" type="sibTrans" cxnId="{47361D0F-FA55-44F3-A073-AD968C849E0A}">
      <dgm:prSet/>
      <dgm:spPr/>
      <dgm:t>
        <a:bodyPr/>
        <a:lstStyle/>
        <a:p>
          <a:endParaRPr lang="en-US"/>
        </a:p>
      </dgm:t>
    </dgm:pt>
    <dgm:pt modelId="{599FF5D7-ED8B-44ED-B08A-FC81CDDE80C4}" type="pres">
      <dgm:prSet presAssocID="{FA367BBF-7857-48E5-A610-DFE489C08CB2}" presName="Name0" presStyleCnt="0">
        <dgm:presLayoutVars>
          <dgm:chPref val="3"/>
          <dgm:dir/>
          <dgm:animLvl val="lvl"/>
          <dgm:resizeHandles/>
        </dgm:presLayoutVars>
      </dgm:prSet>
      <dgm:spPr/>
    </dgm:pt>
    <dgm:pt modelId="{36D5EC0C-6D28-4B80-9BE0-10267952C0F3}" type="pres">
      <dgm:prSet presAssocID="{0B07A323-195E-47EE-BD8C-9C004B7F6279}" presName="horFlow" presStyleCnt="0"/>
      <dgm:spPr/>
    </dgm:pt>
    <dgm:pt modelId="{B75EA615-8561-4BFF-91CC-17236B25D27D}" type="pres">
      <dgm:prSet presAssocID="{0B07A323-195E-47EE-BD8C-9C004B7F6279}" presName="bigChev" presStyleLbl="node1" presStyleIdx="0" presStyleCnt="2"/>
      <dgm:spPr/>
    </dgm:pt>
    <dgm:pt modelId="{318E37E0-359E-4D17-B7D0-6392E6DF549A}" type="pres">
      <dgm:prSet presAssocID="{D452F561-C3C2-4341-A2D0-4E703EBA5502}" presName="parTrans" presStyleCnt="0"/>
      <dgm:spPr/>
    </dgm:pt>
    <dgm:pt modelId="{DA87B0A2-3EA5-48A0-A981-D568E0A3350C}" type="pres">
      <dgm:prSet presAssocID="{B36B5C69-872D-4B49-91D4-4DF918AC70D2}" presName="node" presStyleLbl="alignAccFollowNode1" presStyleIdx="0" presStyleCnt="4">
        <dgm:presLayoutVars>
          <dgm:bulletEnabled val="1"/>
        </dgm:presLayoutVars>
      </dgm:prSet>
      <dgm:spPr/>
    </dgm:pt>
    <dgm:pt modelId="{3B84C6B3-A21C-4090-9019-2D8BDE83267C}" type="pres">
      <dgm:prSet presAssocID="{275C55B8-6462-4DBB-96AB-0C08AB941679}" presName="sibTrans" presStyleCnt="0"/>
      <dgm:spPr/>
    </dgm:pt>
    <dgm:pt modelId="{CE3D0B47-C9BC-4DDD-90BA-0C6D5D85C8C5}" type="pres">
      <dgm:prSet presAssocID="{FBCB10BC-91AB-4020-B4FD-9ADB32776B16}" presName="node" presStyleLbl="alignAccFollowNode1" presStyleIdx="1" presStyleCnt="4">
        <dgm:presLayoutVars>
          <dgm:bulletEnabled val="1"/>
        </dgm:presLayoutVars>
      </dgm:prSet>
      <dgm:spPr/>
    </dgm:pt>
    <dgm:pt modelId="{80FFCBA2-8A1D-4C33-A642-72BA761211C5}" type="pres">
      <dgm:prSet presAssocID="{0B07A323-195E-47EE-BD8C-9C004B7F6279}" presName="vSp" presStyleCnt="0"/>
      <dgm:spPr/>
    </dgm:pt>
    <dgm:pt modelId="{35576555-ABFD-49D0-BFFF-DA3A1AA0168B}" type="pres">
      <dgm:prSet presAssocID="{91F5134C-34D5-43CF-85D6-4D3C759AA1BA}" presName="horFlow" presStyleCnt="0"/>
      <dgm:spPr/>
    </dgm:pt>
    <dgm:pt modelId="{3AF1871C-831C-45B4-BCF4-0D5E1339F6D0}" type="pres">
      <dgm:prSet presAssocID="{91F5134C-34D5-43CF-85D6-4D3C759AA1BA}" presName="bigChev" presStyleLbl="node1" presStyleIdx="1" presStyleCnt="2"/>
      <dgm:spPr/>
    </dgm:pt>
    <dgm:pt modelId="{661F3944-F6B4-4899-88CD-9E7FFD5377AC}" type="pres">
      <dgm:prSet presAssocID="{E1085CD5-3E63-4F8D-B091-6158E018B7FC}" presName="parTrans" presStyleCnt="0"/>
      <dgm:spPr/>
    </dgm:pt>
    <dgm:pt modelId="{DF09D162-D1D3-4567-B72B-6197DA31195A}" type="pres">
      <dgm:prSet presAssocID="{D72DC5DD-16A5-4258-A31F-AD54EC180C3D}" presName="node" presStyleLbl="alignAccFollowNode1" presStyleIdx="2" presStyleCnt="4">
        <dgm:presLayoutVars>
          <dgm:bulletEnabled val="1"/>
        </dgm:presLayoutVars>
      </dgm:prSet>
      <dgm:spPr/>
    </dgm:pt>
    <dgm:pt modelId="{877950CD-AFF1-4D7B-A5A2-C6F49D011020}" type="pres">
      <dgm:prSet presAssocID="{1BA62A4B-90E5-4521-9B2D-8E7252F6995E}" presName="sibTrans" presStyleCnt="0"/>
      <dgm:spPr/>
    </dgm:pt>
    <dgm:pt modelId="{1D21C6AC-DF88-42FE-B06B-7BCE97ED6479}" type="pres">
      <dgm:prSet presAssocID="{049560F0-0205-4889-89BC-1E4913AC42C4}" presName="node" presStyleLbl="alignAccFollowNode1" presStyleIdx="3" presStyleCnt="4">
        <dgm:presLayoutVars>
          <dgm:bulletEnabled val="1"/>
        </dgm:presLayoutVars>
      </dgm:prSet>
      <dgm:spPr/>
    </dgm:pt>
  </dgm:ptLst>
  <dgm:cxnLst>
    <dgm:cxn modelId="{27934607-2691-4CAC-B23A-ADC33E661151}" srcId="{FA367BBF-7857-48E5-A610-DFE489C08CB2}" destId="{91F5134C-34D5-43CF-85D6-4D3C759AA1BA}" srcOrd="1" destOrd="0" parTransId="{327C1B64-33C3-44FA-B702-007D361F101F}" sibTransId="{04D37220-6634-4B2D-B638-F7A75E47FB0E}"/>
    <dgm:cxn modelId="{47361D0F-FA55-44F3-A073-AD968C849E0A}" srcId="{91F5134C-34D5-43CF-85D6-4D3C759AA1BA}" destId="{049560F0-0205-4889-89BC-1E4913AC42C4}" srcOrd="1" destOrd="0" parTransId="{6A346C38-DA2D-4A2C-9927-6FABDB5C3CEF}" sibTransId="{E32C6032-3026-480E-84CD-4418B20644C6}"/>
    <dgm:cxn modelId="{1B405B1B-1502-491C-85D5-E32E3C61AC6C}" type="presOf" srcId="{B36B5C69-872D-4B49-91D4-4DF918AC70D2}" destId="{DA87B0A2-3EA5-48A0-A981-D568E0A3350C}" srcOrd="0" destOrd="0" presId="urn:microsoft.com/office/officeart/2005/8/layout/lProcess3"/>
    <dgm:cxn modelId="{72BAE521-FD0E-45B6-93A5-8554C984A8BD}" srcId="{91F5134C-34D5-43CF-85D6-4D3C759AA1BA}" destId="{D72DC5DD-16A5-4258-A31F-AD54EC180C3D}" srcOrd="0" destOrd="0" parTransId="{E1085CD5-3E63-4F8D-B091-6158E018B7FC}" sibTransId="{1BA62A4B-90E5-4521-9B2D-8E7252F6995E}"/>
    <dgm:cxn modelId="{0474622A-B321-4C5B-8E54-C20348CF3CD8}" srcId="{0B07A323-195E-47EE-BD8C-9C004B7F6279}" destId="{FBCB10BC-91AB-4020-B4FD-9ADB32776B16}" srcOrd="1" destOrd="0" parTransId="{A6D1A71A-38EE-410D-80A5-BA9AB2FDDBA5}" sibTransId="{789FE5F7-5B14-441E-B120-E54697F06132}"/>
    <dgm:cxn modelId="{CED38D36-E977-484F-8E56-AD9337A10D60}" type="presOf" srcId="{FBCB10BC-91AB-4020-B4FD-9ADB32776B16}" destId="{CE3D0B47-C9BC-4DDD-90BA-0C6D5D85C8C5}" srcOrd="0" destOrd="0" presId="urn:microsoft.com/office/officeart/2005/8/layout/lProcess3"/>
    <dgm:cxn modelId="{AB87A64D-1766-4453-8101-25E98EA653C7}" srcId="{0B07A323-195E-47EE-BD8C-9C004B7F6279}" destId="{B36B5C69-872D-4B49-91D4-4DF918AC70D2}" srcOrd="0" destOrd="0" parTransId="{D452F561-C3C2-4341-A2D0-4E703EBA5502}" sibTransId="{275C55B8-6462-4DBB-96AB-0C08AB941679}"/>
    <dgm:cxn modelId="{FA147E85-4C7C-4F45-8A32-01199144A249}" type="presOf" srcId="{91F5134C-34D5-43CF-85D6-4D3C759AA1BA}" destId="{3AF1871C-831C-45B4-BCF4-0D5E1339F6D0}" srcOrd="0" destOrd="0" presId="urn:microsoft.com/office/officeart/2005/8/layout/lProcess3"/>
    <dgm:cxn modelId="{C195FA8D-194F-493D-8DC7-77CCFFC305C6}" type="presOf" srcId="{FA367BBF-7857-48E5-A610-DFE489C08CB2}" destId="{599FF5D7-ED8B-44ED-B08A-FC81CDDE80C4}" srcOrd="0" destOrd="0" presId="urn:microsoft.com/office/officeart/2005/8/layout/lProcess3"/>
    <dgm:cxn modelId="{E5944B9C-317B-468E-BF02-86FEB5DEE890}" type="presOf" srcId="{049560F0-0205-4889-89BC-1E4913AC42C4}" destId="{1D21C6AC-DF88-42FE-B06B-7BCE97ED6479}" srcOrd="0" destOrd="0" presId="urn:microsoft.com/office/officeart/2005/8/layout/lProcess3"/>
    <dgm:cxn modelId="{7D138DD6-3335-4D8D-94F3-3DC0F1C70D07}" srcId="{FA367BBF-7857-48E5-A610-DFE489C08CB2}" destId="{0B07A323-195E-47EE-BD8C-9C004B7F6279}" srcOrd="0" destOrd="0" parTransId="{1549B95F-AF0F-4E5E-969D-AA61A42FF926}" sibTransId="{74E263FC-F8FC-4CF6-B38E-035D6BE05EDC}"/>
    <dgm:cxn modelId="{E995AEDC-7061-4615-8AB7-1B9D94CC8F4E}" type="presOf" srcId="{0B07A323-195E-47EE-BD8C-9C004B7F6279}" destId="{B75EA615-8561-4BFF-91CC-17236B25D27D}" srcOrd="0" destOrd="0" presId="urn:microsoft.com/office/officeart/2005/8/layout/lProcess3"/>
    <dgm:cxn modelId="{DC17C5FD-1243-4682-B14B-D3B62A5DACE8}" type="presOf" srcId="{D72DC5DD-16A5-4258-A31F-AD54EC180C3D}" destId="{DF09D162-D1D3-4567-B72B-6197DA31195A}" srcOrd="0" destOrd="0" presId="urn:microsoft.com/office/officeart/2005/8/layout/lProcess3"/>
    <dgm:cxn modelId="{FEF6E766-A8C8-4953-8D68-82EFA724AFDE}" type="presParOf" srcId="{599FF5D7-ED8B-44ED-B08A-FC81CDDE80C4}" destId="{36D5EC0C-6D28-4B80-9BE0-10267952C0F3}" srcOrd="0" destOrd="0" presId="urn:microsoft.com/office/officeart/2005/8/layout/lProcess3"/>
    <dgm:cxn modelId="{8696E45E-D545-4F2B-AF79-B1C05C6DCCB7}" type="presParOf" srcId="{36D5EC0C-6D28-4B80-9BE0-10267952C0F3}" destId="{B75EA615-8561-4BFF-91CC-17236B25D27D}" srcOrd="0" destOrd="0" presId="urn:microsoft.com/office/officeart/2005/8/layout/lProcess3"/>
    <dgm:cxn modelId="{648CF565-36AB-444C-8216-41EBC85CBAFC}" type="presParOf" srcId="{36D5EC0C-6D28-4B80-9BE0-10267952C0F3}" destId="{318E37E0-359E-4D17-B7D0-6392E6DF549A}" srcOrd="1" destOrd="0" presId="urn:microsoft.com/office/officeart/2005/8/layout/lProcess3"/>
    <dgm:cxn modelId="{730AEB51-1DA4-459B-9AB7-B6F9068CD3B7}" type="presParOf" srcId="{36D5EC0C-6D28-4B80-9BE0-10267952C0F3}" destId="{DA87B0A2-3EA5-48A0-A981-D568E0A3350C}" srcOrd="2" destOrd="0" presId="urn:microsoft.com/office/officeart/2005/8/layout/lProcess3"/>
    <dgm:cxn modelId="{91BF1D1F-54D1-4D89-AF0F-4058E2DF7775}" type="presParOf" srcId="{36D5EC0C-6D28-4B80-9BE0-10267952C0F3}" destId="{3B84C6B3-A21C-4090-9019-2D8BDE83267C}" srcOrd="3" destOrd="0" presId="urn:microsoft.com/office/officeart/2005/8/layout/lProcess3"/>
    <dgm:cxn modelId="{C5D525B4-7897-4265-9229-02958F76CCCD}" type="presParOf" srcId="{36D5EC0C-6D28-4B80-9BE0-10267952C0F3}" destId="{CE3D0B47-C9BC-4DDD-90BA-0C6D5D85C8C5}" srcOrd="4" destOrd="0" presId="urn:microsoft.com/office/officeart/2005/8/layout/lProcess3"/>
    <dgm:cxn modelId="{4B134357-9DC7-42EC-A545-06A272E7E0DB}" type="presParOf" srcId="{599FF5D7-ED8B-44ED-B08A-FC81CDDE80C4}" destId="{80FFCBA2-8A1D-4C33-A642-72BA761211C5}" srcOrd="1" destOrd="0" presId="urn:microsoft.com/office/officeart/2005/8/layout/lProcess3"/>
    <dgm:cxn modelId="{D81ADC19-6766-4530-9403-D1D043CEADF9}" type="presParOf" srcId="{599FF5D7-ED8B-44ED-B08A-FC81CDDE80C4}" destId="{35576555-ABFD-49D0-BFFF-DA3A1AA0168B}" srcOrd="2" destOrd="0" presId="urn:microsoft.com/office/officeart/2005/8/layout/lProcess3"/>
    <dgm:cxn modelId="{37722566-718B-4670-A44A-765E98D47D77}" type="presParOf" srcId="{35576555-ABFD-49D0-BFFF-DA3A1AA0168B}" destId="{3AF1871C-831C-45B4-BCF4-0D5E1339F6D0}" srcOrd="0" destOrd="0" presId="urn:microsoft.com/office/officeart/2005/8/layout/lProcess3"/>
    <dgm:cxn modelId="{A85ED54E-D845-45CF-A494-7117AB2CCA05}" type="presParOf" srcId="{35576555-ABFD-49D0-BFFF-DA3A1AA0168B}" destId="{661F3944-F6B4-4899-88CD-9E7FFD5377AC}" srcOrd="1" destOrd="0" presId="urn:microsoft.com/office/officeart/2005/8/layout/lProcess3"/>
    <dgm:cxn modelId="{6CE725A2-3B9D-40C7-BC55-2B31BCAE384E}" type="presParOf" srcId="{35576555-ABFD-49D0-BFFF-DA3A1AA0168B}" destId="{DF09D162-D1D3-4567-B72B-6197DA31195A}" srcOrd="2" destOrd="0" presId="urn:microsoft.com/office/officeart/2005/8/layout/lProcess3"/>
    <dgm:cxn modelId="{4F269A32-DEAF-4702-BFE4-D535449D4EE8}" type="presParOf" srcId="{35576555-ABFD-49D0-BFFF-DA3A1AA0168B}" destId="{877950CD-AFF1-4D7B-A5A2-C6F49D011020}" srcOrd="3" destOrd="0" presId="urn:microsoft.com/office/officeart/2005/8/layout/lProcess3"/>
    <dgm:cxn modelId="{EC985836-C71B-4FF9-8F33-B5B3B0C87318}" type="presParOf" srcId="{35576555-ABFD-49D0-BFFF-DA3A1AA0168B}" destId="{1D21C6AC-DF88-42FE-B06B-7BCE97ED6479}"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E0B184-3979-4D62-87C7-86699B842FE5}"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US"/>
        </a:p>
      </dgm:t>
    </dgm:pt>
    <dgm:pt modelId="{FF8423D6-BA01-4FAD-B44B-E04708572C68}">
      <dgm:prSet phldrT="[Text]"/>
      <dgm:spPr>
        <a:solidFill>
          <a:schemeClr val="accent4"/>
        </a:solidFill>
      </dgm:spPr>
      <dgm:t>
        <a:bodyPr/>
        <a:lstStyle/>
        <a:p>
          <a:r>
            <a:rPr lang="en-US" dirty="0"/>
            <a:t>Adapt to policy changes</a:t>
          </a:r>
        </a:p>
      </dgm:t>
    </dgm:pt>
    <dgm:pt modelId="{9804E1B6-69B9-4FF0-8F07-3F951A5D7C54}" type="parTrans" cxnId="{4EA57F92-DAF0-4B14-9DDA-732EAF25F264}">
      <dgm:prSet/>
      <dgm:spPr/>
      <dgm:t>
        <a:bodyPr/>
        <a:lstStyle/>
        <a:p>
          <a:endParaRPr lang="en-US"/>
        </a:p>
      </dgm:t>
    </dgm:pt>
    <dgm:pt modelId="{8A7FDEBC-9B27-4595-A29B-C1CFD296B885}" type="sibTrans" cxnId="{4EA57F92-DAF0-4B14-9DDA-732EAF25F264}">
      <dgm:prSet/>
      <dgm:spPr/>
      <dgm:t>
        <a:bodyPr/>
        <a:lstStyle/>
        <a:p>
          <a:endParaRPr lang="en-US"/>
        </a:p>
      </dgm:t>
    </dgm:pt>
    <dgm:pt modelId="{916015CD-3441-47C4-96B1-B8F2AC866C13}">
      <dgm:prSet phldrT="[Text]"/>
      <dgm:spPr>
        <a:solidFill>
          <a:srgbClr val="00B0F0"/>
        </a:solidFill>
      </dgm:spPr>
      <dgm:t>
        <a:bodyPr/>
        <a:lstStyle/>
        <a:p>
          <a:r>
            <a:rPr lang="en-US" dirty="0"/>
            <a:t>Change Scope of Project</a:t>
          </a:r>
        </a:p>
      </dgm:t>
    </dgm:pt>
    <dgm:pt modelId="{C4CD8FB5-4474-418C-8332-C00B325BCAF1}" type="parTrans" cxnId="{2FCF567A-A7EA-4E97-A0B6-00E988E6334E}">
      <dgm:prSet/>
      <dgm:spPr/>
      <dgm:t>
        <a:bodyPr/>
        <a:lstStyle/>
        <a:p>
          <a:endParaRPr lang="en-US"/>
        </a:p>
      </dgm:t>
    </dgm:pt>
    <dgm:pt modelId="{4181FDED-FAA1-48DB-A68D-C180D2749986}" type="sibTrans" cxnId="{2FCF567A-A7EA-4E97-A0B6-00E988E6334E}">
      <dgm:prSet/>
      <dgm:spPr/>
      <dgm:t>
        <a:bodyPr/>
        <a:lstStyle/>
        <a:p>
          <a:endParaRPr lang="en-US"/>
        </a:p>
      </dgm:t>
    </dgm:pt>
    <dgm:pt modelId="{185C312A-07D6-48AC-BF4D-73BAB3B36BB2}">
      <dgm:prSet phldrT="[Text]"/>
      <dgm:spPr>
        <a:solidFill>
          <a:srgbClr val="FFC000"/>
        </a:solidFill>
      </dgm:spPr>
      <dgm:t>
        <a:bodyPr/>
        <a:lstStyle/>
        <a:p>
          <a:r>
            <a:rPr lang="en-US" dirty="0"/>
            <a:t>Additional Unit Testing</a:t>
          </a:r>
        </a:p>
      </dgm:t>
    </dgm:pt>
    <dgm:pt modelId="{E55EABA7-FF5A-4C54-9703-7431751DA1BC}" type="parTrans" cxnId="{CF1A5035-C149-44D3-A440-EF3BCD47F388}">
      <dgm:prSet/>
      <dgm:spPr/>
      <dgm:t>
        <a:bodyPr/>
        <a:lstStyle/>
        <a:p>
          <a:endParaRPr lang="en-US"/>
        </a:p>
      </dgm:t>
    </dgm:pt>
    <dgm:pt modelId="{983B9B30-ECCE-4625-B638-A58D2AC93028}" type="sibTrans" cxnId="{CF1A5035-C149-44D3-A440-EF3BCD47F388}">
      <dgm:prSet/>
      <dgm:spPr/>
      <dgm:t>
        <a:bodyPr/>
        <a:lstStyle/>
        <a:p>
          <a:endParaRPr lang="en-US"/>
        </a:p>
      </dgm:t>
    </dgm:pt>
    <dgm:pt modelId="{47015E6D-6D5E-4B86-BC1E-852BD2FDE2EE}" type="pres">
      <dgm:prSet presAssocID="{46E0B184-3979-4D62-87C7-86699B842FE5}" presName="Name0" presStyleCnt="0">
        <dgm:presLayoutVars>
          <dgm:chMax val="7"/>
          <dgm:chPref val="7"/>
          <dgm:dir/>
        </dgm:presLayoutVars>
      </dgm:prSet>
      <dgm:spPr/>
    </dgm:pt>
    <dgm:pt modelId="{65435AC0-D748-43E1-9DA0-4A7837BBBA7F}" type="pres">
      <dgm:prSet presAssocID="{46E0B184-3979-4D62-87C7-86699B842FE5}" presName="Name1" presStyleCnt="0"/>
      <dgm:spPr/>
    </dgm:pt>
    <dgm:pt modelId="{482179FA-BF4F-480A-ABDF-DCCC2DEDDEA2}" type="pres">
      <dgm:prSet presAssocID="{46E0B184-3979-4D62-87C7-86699B842FE5}" presName="cycle" presStyleCnt="0"/>
      <dgm:spPr/>
    </dgm:pt>
    <dgm:pt modelId="{46717FAD-9AB2-473F-AD29-D7180B528444}" type="pres">
      <dgm:prSet presAssocID="{46E0B184-3979-4D62-87C7-86699B842FE5}" presName="srcNode" presStyleLbl="node1" presStyleIdx="0" presStyleCnt="3"/>
      <dgm:spPr/>
    </dgm:pt>
    <dgm:pt modelId="{E17627B8-E4DB-4B2E-8430-1F13A08423C7}" type="pres">
      <dgm:prSet presAssocID="{46E0B184-3979-4D62-87C7-86699B842FE5}" presName="conn" presStyleLbl="parChTrans1D2" presStyleIdx="0" presStyleCnt="1"/>
      <dgm:spPr/>
    </dgm:pt>
    <dgm:pt modelId="{F2E32EE8-7B1B-40A7-99CB-713447B45760}" type="pres">
      <dgm:prSet presAssocID="{46E0B184-3979-4D62-87C7-86699B842FE5}" presName="extraNode" presStyleLbl="node1" presStyleIdx="0" presStyleCnt="3"/>
      <dgm:spPr/>
    </dgm:pt>
    <dgm:pt modelId="{AED29559-4D2A-4D5C-BB07-13BC234DB225}" type="pres">
      <dgm:prSet presAssocID="{46E0B184-3979-4D62-87C7-86699B842FE5}" presName="dstNode" presStyleLbl="node1" presStyleIdx="0" presStyleCnt="3"/>
      <dgm:spPr/>
    </dgm:pt>
    <dgm:pt modelId="{4C8F3BF5-5D37-4C00-8D98-69BD54E3288A}" type="pres">
      <dgm:prSet presAssocID="{FF8423D6-BA01-4FAD-B44B-E04708572C68}" presName="text_1" presStyleLbl="node1" presStyleIdx="0" presStyleCnt="3">
        <dgm:presLayoutVars>
          <dgm:bulletEnabled val="1"/>
        </dgm:presLayoutVars>
      </dgm:prSet>
      <dgm:spPr/>
    </dgm:pt>
    <dgm:pt modelId="{1B0CF3EE-8B03-4F2A-B132-3C851A936956}" type="pres">
      <dgm:prSet presAssocID="{FF8423D6-BA01-4FAD-B44B-E04708572C68}" presName="accent_1" presStyleCnt="0"/>
      <dgm:spPr/>
    </dgm:pt>
    <dgm:pt modelId="{A27EEDD3-45B7-4CDF-BB6B-18F4EFB0466D}" type="pres">
      <dgm:prSet presAssocID="{FF8423D6-BA01-4FAD-B44B-E04708572C68}" presName="accentRepeatNode" presStyleLbl="solidFgAcc1" presStyleIdx="0" presStyleCnt="3"/>
      <dgm:spPr/>
    </dgm:pt>
    <dgm:pt modelId="{55AB8BB1-896A-4A20-BE50-5155DD684DC5}" type="pres">
      <dgm:prSet presAssocID="{916015CD-3441-47C4-96B1-B8F2AC866C13}" presName="text_2" presStyleLbl="node1" presStyleIdx="1" presStyleCnt="3">
        <dgm:presLayoutVars>
          <dgm:bulletEnabled val="1"/>
        </dgm:presLayoutVars>
      </dgm:prSet>
      <dgm:spPr/>
    </dgm:pt>
    <dgm:pt modelId="{C911C6E1-C1AB-4130-A045-5BBF7FC17EF7}" type="pres">
      <dgm:prSet presAssocID="{916015CD-3441-47C4-96B1-B8F2AC866C13}" presName="accent_2" presStyleCnt="0"/>
      <dgm:spPr/>
    </dgm:pt>
    <dgm:pt modelId="{0ADF0C40-9298-4AA0-9E30-E3710DF67F7D}" type="pres">
      <dgm:prSet presAssocID="{916015CD-3441-47C4-96B1-B8F2AC866C13}" presName="accentRepeatNode" presStyleLbl="solidFgAcc1" presStyleIdx="1" presStyleCnt="3"/>
      <dgm:spPr/>
    </dgm:pt>
    <dgm:pt modelId="{05D415A2-139E-40A2-9DB2-953284F75C48}" type="pres">
      <dgm:prSet presAssocID="{185C312A-07D6-48AC-BF4D-73BAB3B36BB2}" presName="text_3" presStyleLbl="node1" presStyleIdx="2" presStyleCnt="3">
        <dgm:presLayoutVars>
          <dgm:bulletEnabled val="1"/>
        </dgm:presLayoutVars>
      </dgm:prSet>
      <dgm:spPr/>
    </dgm:pt>
    <dgm:pt modelId="{5BAB31F7-6220-47F8-8ACD-790348D23A3B}" type="pres">
      <dgm:prSet presAssocID="{185C312A-07D6-48AC-BF4D-73BAB3B36BB2}" presName="accent_3" presStyleCnt="0"/>
      <dgm:spPr/>
    </dgm:pt>
    <dgm:pt modelId="{4D6D686D-69C3-4442-9C71-109D569454B1}" type="pres">
      <dgm:prSet presAssocID="{185C312A-07D6-48AC-BF4D-73BAB3B36BB2}" presName="accentRepeatNode" presStyleLbl="solidFgAcc1" presStyleIdx="2" presStyleCnt="3"/>
      <dgm:spPr/>
    </dgm:pt>
  </dgm:ptLst>
  <dgm:cxnLst>
    <dgm:cxn modelId="{6DCB322E-3FA8-4029-B85E-3A6A4BAF7238}" type="presOf" srcId="{46E0B184-3979-4D62-87C7-86699B842FE5}" destId="{47015E6D-6D5E-4B86-BC1E-852BD2FDE2EE}" srcOrd="0" destOrd="0" presId="urn:microsoft.com/office/officeart/2008/layout/VerticalCurvedList"/>
    <dgm:cxn modelId="{CF1A5035-C149-44D3-A440-EF3BCD47F388}" srcId="{46E0B184-3979-4D62-87C7-86699B842FE5}" destId="{185C312A-07D6-48AC-BF4D-73BAB3B36BB2}" srcOrd="2" destOrd="0" parTransId="{E55EABA7-FF5A-4C54-9703-7431751DA1BC}" sibTransId="{983B9B30-ECCE-4625-B638-A58D2AC93028}"/>
    <dgm:cxn modelId="{24F83D38-9BD4-45CF-B022-25A53D48EC71}" type="presOf" srcId="{185C312A-07D6-48AC-BF4D-73BAB3B36BB2}" destId="{05D415A2-139E-40A2-9DB2-953284F75C48}" srcOrd="0" destOrd="0" presId="urn:microsoft.com/office/officeart/2008/layout/VerticalCurvedList"/>
    <dgm:cxn modelId="{5998D571-AE25-4542-B86B-8F47AFCB9CBC}" type="presOf" srcId="{FF8423D6-BA01-4FAD-B44B-E04708572C68}" destId="{4C8F3BF5-5D37-4C00-8D98-69BD54E3288A}" srcOrd="0" destOrd="0" presId="urn:microsoft.com/office/officeart/2008/layout/VerticalCurvedList"/>
    <dgm:cxn modelId="{2FCF567A-A7EA-4E97-A0B6-00E988E6334E}" srcId="{46E0B184-3979-4D62-87C7-86699B842FE5}" destId="{916015CD-3441-47C4-96B1-B8F2AC866C13}" srcOrd="1" destOrd="0" parTransId="{C4CD8FB5-4474-418C-8332-C00B325BCAF1}" sibTransId="{4181FDED-FAA1-48DB-A68D-C180D2749986}"/>
    <dgm:cxn modelId="{4EA57F92-DAF0-4B14-9DDA-732EAF25F264}" srcId="{46E0B184-3979-4D62-87C7-86699B842FE5}" destId="{FF8423D6-BA01-4FAD-B44B-E04708572C68}" srcOrd="0" destOrd="0" parTransId="{9804E1B6-69B9-4FF0-8F07-3F951A5D7C54}" sibTransId="{8A7FDEBC-9B27-4595-A29B-C1CFD296B885}"/>
    <dgm:cxn modelId="{814CC0B3-4279-4F02-A194-51278F50F1FA}" type="presOf" srcId="{916015CD-3441-47C4-96B1-B8F2AC866C13}" destId="{55AB8BB1-896A-4A20-BE50-5155DD684DC5}" srcOrd="0" destOrd="0" presId="urn:microsoft.com/office/officeart/2008/layout/VerticalCurvedList"/>
    <dgm:cxn modelId="{5991E4B9-D3ED-49C8-90B9-E3E77A58188C}" type="presOf" srcId="{8A7FDEBC-9B27-4595-A29B-C1CFD296B885}" destId="{E17627B8-E4DB-4B2E-8430-1F13A08423C7}" srcOrd="0" destOrd="0" presId="urn:microsoft.com/office/officeart/2008/layout/VerticalCurvedList"/>
    <dgm:cxn modelId="{1ECCFB43-A535-452A-998E-958EBF5E4DCA}" type="presParOf" srcId="{47015E6D-6D5E-4B86-BC1E-852BD2FDE2EE}" destId="{65435AC0-D748-43E1-9DA0-4A7837BBBA7F}" srcOrd="0" destOrd="0" presId="urn:microsoft.com/office/officeart/2008/layout/VerticalCurvedList"/>
    <dgm:cxn modelId="{F86216A0-33FA-478F-9111-3A36DE12D1D1}" type="presParOf" srcId="{65435AC0-D748-43E1-9DA0-4A7837BBBA7F}" destId="{482179FA-BF4F-480A-ABDF-DCCC2DEDDEA2}" srcOrd="0" destOrd="0" presId="urn:microsoft.com/office/officeart/2008/layout/VerticalCurvedList"/>
    <dgm:cxn modelId="{F022AA1C-E21E-4A98-955C-67FD0704453C}" type="presParOf" srcId="{482179FA-BF4F-480A-ABDF-DCCC2DEDDEA2}" destId="{46717FAD-9AB2-473F-AD29-D7180B528444}" srcOrd="0" destOrd="0" presId="urn:microsoft.com/office/officeart/2008/layout/VerticalCurvedList"/>
    <dgm:cxn modelId="{1CBDA950-BF56-4125-90D5-8AE0F2A0BBA9}" type="presParOf" srcId="{482179FA-BF4F-480A-ABDF-DCCC2DEDDEA2}" destId="{E17627B8-E4DB-4B2E-8430-1F13A08423C7}" srcOrd="1" destOrd="0" presId="urn:microsoft.com/office/officeart/2008/layout/VerticalCurvedList"/>
    <dgm:cxn modelId="{1A943A52-A91A-49EB-896F-BBBE129F2965}" type="presParOf" srcId="{482179FA-BF4F-480A-ABDF-DCCC2DEDDEA2}" destId="{F2E32EE8-7B1B-40A7-99CB-713447B45760}" srcOrd="2" destOrd="0" presId="urn:microsoft.com/office/officeart/2008/layout/VerticalCurvedList"/>
    <dgm:cxn modelId="{58345010-E9BF-449F-8D03-45E5259E264A}" type="presParOf" srcId="{482179FA-BF4F-480A-ABDF-DCCC2DEDDEA2}" destId="{AED29559-4D2A-4D5C-BB07-13BC234DB225}" srcOrd="3" destOrd="0" presId="urn:microsoft.com/office/officeart/2008/layout/VerticalCurvedList"/>
    <dgm:cxn modelId="{E356543A-28FE-4D81-B362-DDAAA3D9356A}" type="presParOf" srcId="{65435AC0-D748-43E1-9DA0-4A7837BBBA7F}" destId="{4C8F3BF5-5D37-4C00-8D98-69BD54E3288A}" srcOrd="1" destOrd="0" presId="urn:microsoft.com/office/officeart/2008/layout/VerticalCurvedList"/>
    <dgm:cxn modelId="{516A76D7-9DE1-4C7A-8E90-04A567282F30}" type="presParOf" srcId="{65435AC0-D748-43E1-9DA0-4A7837BBBA7F}" destId="{1B0CF3EE-8B03-4F2A-B132-3C851A936956}" srcOrd="2" destOrd="0" presId="urn:microsoft.com/office/officeart/2008/layout/VerticalCurvedList"/>
    <dgm:cxn modelId="{15825C39-CF49-4158-8DFA-A0BA5F8A13AD}" type="presParOf" srcId="{1B0CF3EE-8B03-4F2A-B132-3C851A936956}" destId="{A27EEDD3-45B7-4CDF-BB6B-18F4EFB0466D}" srcOrd="0" destOrd="0" presId="urn:microsoft.com/office/officeart/2008/layout/VerticalCurvedList"/>
    <dgm:cxn modelId="{F0060BB4-397E-4669-A8F8-B8FB98F5BE89}" type="presParOf" srcId="{65435AC0-D748-43E1-9DA0-4A7837BBBA7F}" destId="{55AB8BB1-896A-4A20-BE50-5155DD684DC5}" srcOrd="3" destOrd="0" presId="urn:microsoft.com/office/officeart/2008/layout/VerticalCurvedList"/>
    <dgm:cxn modelId="{4EB5F697-C892-4842-90BD-6EE581E366F6}" type="presParOf" srcId="{65435AC0-D748-43E1-9DA0-4A7837BBBA7F}" destId="{C911C6E1-C1AB-4130-A045-5BBF7FC17EF7}" srcOrd="4" destOrd="0" presId="urn:microsoft.com/office/officeart/2008/layout/VerticalCurvedList"/>
    <dgm:cxn modelId="{35822C1F-94F5-4432-8923-E2F0CA889C48}" type="presParOf" srcId="{C911C6E1-C1AB-4130-A045-5BBF7FC17EF7}" destId="{0ADF0C40-9298-4AA0-9E30-E3710DF67F7D}" srcOrd="0" destOrd="0" presId="urn:microsoft.com/office/officeart/2008/layout/VerticalCurvedList"/>
    <dgm:cxn modelId="{E6A2CB5B-CD56-4AA7-A172-A7186039C530}" type="presParOf" srcId="{65435AC0-D748-43E1-9DA0-4A7837BBBA7F}" destId="{05D415A2-139E-40A2-9DB2-953284F75C48}" srcOrd="5" destOrd="0" presId="urn:microsoft.com/office/officeart/2008/layout/VerticalCurvedList"/>
    <dgm:cxn modelId="{50AFB6A2-2BBD-49DE-8BA7-EE280BC05D5E}" type="presParOf" srcId="{65435AC0-D748-43E1-9DA0-4A7837BBBA7F}" destId="{5BAB31F7-6220-47F8-8ACD-790348D23A3B}" srcOrd="6" destOrd="0" presId="urn:microsoft.com/office/officeart/2008/layout/VerticalCurvedList"/>
    <dgm:cxn modelId="{ACEB2239-3960-4DE0-8A96-F583D379F09B}" type="presParOf" srcId="{5BAB31F7-6220-47F8-8ACD-790348D23A3B}" destId="{4D6D686D-69C3-4442-9C71-109D569454B1}"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4DF53-670A-4177-99E7-4E7AA13B0363}">
      <dsp:nvSpPr>
        <dsp:cNvPr id="0" name=""/>
        <dsp:cNvSpPr/>
      </dsp:nvSpPr>
      <dsp:spPr>
        <a:xfrm>
          <a:off x="0" y="356888"/>
          <a:ext cx="9906000" cy="74497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29108" rIns="76881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Data-at-rest encryption is a method of protecting the local storage of data through encryption. The purpose of data-at-rest encryption is to protect application data from attackers who have access to the storage device but not the application itself, making  the data physically unreadable. This policy applies because every state must protect data in order to have a truly in-depth protection strategy</a:t>
          </a:r>
        </a:p>
      </dsp:txBody>
      <dsp:txXfrm>
        <a:off x="0" y="356888"/>
        <a:ext cx="9906000" cy="744975"/>
      </dsp:txXfrm>
    </dsp:sp>
    <dsp:sp modelId="{E53B789C-E0FA-45D8-B7FA-FAE96428F27F}">
      <dsp:nvSpPr>
        <dsp:cNvPr id="0" name=""/>
        <dsp:cNvSpPr/>
      </dsp:nvSpPr>
      <dsp:spPr>
        <a:xfrm>
          <a:off x="495300" y="194528"/>
          <a:ext cx="6934200" cy="32472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88950">
            <a:lnSpc>
              <a:spcPct val="90000"/>
            </a:lnSpc>
            <a:spcBef>
              <a:spcPct val="0"/>
            </a:spcBef>
            <a:spcAft>
              <a:spcPct val="35000"/>
            </a:spcAft>
            <a:buNone/>
          </a:pPr>
          <a:r>
            <a:rPr lang="en-US" sz="1100" kern="1200" dirty="0"/>
            <a:t>Encryption in rest</a:t>
          </a:r>
        </a:p>
      </dsp:txBody>
      <dsp:txXfrm>
        <a:off x="511152" y="210380"/>
        <a:ext cx="6902496" cy="293016"/>
      </dsp:txXfrm>
    </dsp:sp>
    <dsp:sp modelId="{584795B2-DC86-4739-9E5D-27AC395FFDFC}">
      <dsp:nvSpPr>
        <dsp:cNvPr id="0" name=""/>
        <dsp:cNvSpPr/>
      </dsp:nvSpPr>
      <dsp:spPr>
        <a:xfrm>
          <a:off x="0" y="1323623"/>
          <a:ext cx="9906000" cy="9009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29108" rIns="76881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Encryption at flight is essentially just encryption in transit. As the data is being transmitted, the data should be sent through encrypted channels. One example would be using HTTPS. This policy applies because where we already have our data encrypted in rest, why would we decrypt the data to transmit it, opening ourselves up to attack and breaking down our defense in depth strategy? We shouldn`t, which is why we need encryption at flight</a:t>
          </a:r>
        </a:p>
      </dsp:txBody>
      <dsp:txXfrm>
        <a:off x="0" y="1323623"/>
        <a:ext cx="9906000" cy="900900"/>
      </dsp:txXfrm>
    </dsp:sp>
    <dsp:sp modelId="{DB10C038-81FD-44BF-A5C0-8FA767F97B5E}">
      <dsp:nvSpPr>
        <dsp:cNvPr id="0" name=""/>
        <dsp:cNvSpPr/>
      </dsp:nvSpPr>
      <dsp:spPr>
        <a:xfrm>
          <a:off x="495300" y="1161263"/>
          <a:ext cx="6934200" cy="32472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88950">
            <a:lnSpc>
              <a:spcPct val="90000"/>
            </a:lnSpc>
            <a:spcBef>
              <a:spcPct val="0"/>
            </a:spcBef>
            <a:spcAft>
              <a:spcPct val="35000"/>
            </a:spcAft>
            <a:buNone/>
          </a:pPr>
          <a:r>
            <a:rPr lang="en-US" sz="1100" kern="1200" dirty="0"/>
            <a:t>Encryption at flight</a:t>
          </a:r>
        </a:p>
      </dsp:txBody>
      <dsp:txXfrm>
        <a:off x="511152" y="1177115"/>
        <a:ext cx="6902496" cy="293016"/>
      </dsp:txXfrm>
    </dsp:sp>
    <dsp:sp modelId="{BAA486F0-B06D-4034-B571-2E347361E640}">
      <dsp:nvSpPr>
        <dsp:cNvPr id="0" name=""/>
        <dsp:cNvSpPr/>
      </dsp:nvSpPr>
      <dsp:spPr>
        <a:xfrm>
          <a:off x="0" y="2446283"/>
          <a:ext cx="9906000" cy="9009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29108" rIns="768816"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As before, this policy is enforced because exposing one of the defense-in-depth components could potentially make the entire system vulnerable. This is one of the most important things in my opinion as it can be a user-centric application and if the data is not stored properly, it can potentially pass unencrypted data to a non-malicious user. Encrypting data until needed is a fantastic idea and a policy we should support.</a:t>
          </a:r>
        </a:p>
      </dsp:txBody>
      <dsp:txXfrm>
        <a:off x="0" y="2446283"/>
        <a:ext cx="9906000" cy="900900"/>
      </dsp:txXfrm>
    </dsp:sp>
    <dsp:sp modelId="{DB6F9F0B-7DDD-406B-A000-FE33FBA2D4CD}">
      <dsp:nvSpPr>
        <dsp:cNvPr id="0" name=""/>
        <dsp:cNvSpPr/>
      </dsp:nvSpPr>
      <dsp:spPr>
        <a:xfrm>
          <a:off x="495300" y="2283923"/>
          <a:ext cx="6934200" cy="32472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88950">
            <a:lnSpc>
              <a:spcPct val="90000"/>
            </a:lnSpc>
            <a:spcBef>
              <a:spcPct val="0"/>
            </a:spcBef>
            <a:spcAft>
              <a:spcPct val="35000"/>
            </a:spcAft>
            <a:buNone/>
          </a:pPr>
          <a:r>
            <a:rPr lang="en-US" sz="1100" kern="1200"/>
            <a:t>Encryption in use</a:t>
          </a:r>
          <a:endParaRPr lang="en-US" sz="1100" kern="1200" dirty="0"/>
        </a:p>
      </dsp:txBody>
      <dsp:txXfrm>
        <a:off x="511152" y="2299775"/>
        <a:ext cx="6902496"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4DF53-670A-4177-99E7-4E7AA13B0363}">
      <dsp:nvSpPr>
        <dsp:cNvPr id="0" name=""/>
        <dsp:cNvSpPr/>
      </dsp:nvSpPr>
      <dsp:spPr>
        <a:xfrm>
          <a:off x="0" y="288555"/>
          <a:ext cx="9906000" cy="819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08280" rIns="768816"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The Authentication section of Triple-A is concerned with identifying users. This will usually be done through a User Login, which we are all aware with because we use them on a daily basis. To gain access to the network, each user must use a different set of credentials. The submitted credentials are compared to those stored in the database. This policy applies because user authentication is a critical first line of defense in protecting your network from intruders.</a:t>
          </a:r>
          <a:endParaRPr lang="en-US" sz="1000" kern="1200" dirty="0"/>
        </a:p>
      </dsp:txBody>
      <dsp:txXfrm>
        <a:off x="0" y="288555"/>
        <a:ext cx="9906000" cy="819000"/>
      </dsp:txXfrm>
    </dsp:sp>
    <dsp:sp modelId="{E53B789C-E0FA-45D8-B7FA-FAE96428F27F}">
      <dsp:nvSpPr>
        <dsp:cNvPr id="0" name=""/>
        <dsp:cNvSpPr/>
      </dsp:nvSpPr>
      <dsp:spPr>
        <a:xfrm>
          <a:off x="495300" y="140955"/>
          <a:ext cx="6934200" cy="295200"/>
        </a:xfrm>
        <a:prstGeom prst="round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44500">
            <a:lnSpc>
              <a:spcPct val="90000"/>
            </a:lnSpc>
            <a:spcBef>
              <a:spcPct val="0"/>
            </a:spcBef>
            <a:spcAft>
              <a:spcPct val="35000"/>
            </a:spcAft>
            <a:buNone/>
          </a:pPr>
          <a:r>
            <a:rPr lang="en-US" sz="1000" kern="1200" dirty="0"/>
            <a:t>Authentication</a:t>
          </a:r>
        </a:p>
      </dsp:txBody>
      <dsp:txXfrm>
        <a:off x="509710" y="155365"/>
        <a:ext cx="6905380" cy="266380"/>
      </dsp:txXfrm>
    </dsp:sp>
    <dsp:sp modelId="{584795B2-DC86-4739-9E5D-27AC395FFDFC}">
      <dsp:nvSpPr>
        <dsp:cNvPr id="0" name=""/>
        <dsp:cNvSpPr/>
      </dsp:nvSpPr>
      <dsp:spPr>
        <a:xfrm>
          <a:off x="0" y="1309156"/>
          <a:ext cx="9906000" cy="1071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08280" rIns="768816"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After a user has been authenticated, they must receive Authorization in order to conduct network actions. Their level of system access is determined by the permission level assigned to their user account. Consumer users may be able to explore the network, manage their own accounts, and access files that they have permission to, but an administrator user may be able to make database changes, add new users to the system, and alter rights for current users. Because we need to conduct defense-in-depth, once a user has gained access, we should only provide them the permissions they need to execute the tasks that their user account requires, and only elevate permissions when absolutely necessary. Multiple secure coding concepts back this up.</a:t>
          </a:r>
        </a:p>
      </dsp:txBody>
      <dsp:txXfrm>
        <a:off x="0" y="1309156"/>
        <a:ext cx="9906000" cy="1071000"/>
      </dsp:txXfrm>
    </dsp:sp>
    <dsp:sp modelId="{DB10C038-81FD-44BF-A5C0-8FA767F97B5E}">
      <dsp:nvSpPr>
        <dsp:cNvPr id="0" name=""/>
        <dsp:cNvSpPr/>
      </dsp:nvSpPr>
      <dsp:spPr>
        <a:xfrm>
          <a:off x="495300" y="1161555"/>
          <a:ext cx="6934200" cy="29520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44500">
            <a:lnSpc>
              <a:spcPct val="90000"/>
            </a:lnSpc>
            <a:spcBef>
              <a:spcPct val="0"/>
            </a:spcBef>
            <a:spcAft>
              <a:spcPct val="35000"/>
            </a:spcAft>
            <a:buNone/>
          </a:pPr>
          <a:r>
            <a:rPr lang="en-US" sz="1000" kern="1200" dirty="0"/>
            <a:t>Authorization</a:t>
          </a:r>
        </a:p>
      </dsp:txBody>
      <dsp:txXfrm>
        <a:off x="509710" y="1175965"/>
        <a:ext cx="6905380" cy="266380"/>
      </dsp:txXfrm>
    </dsp:sp>
    <dsp:sp modelId="{BAA486F0-B06D-4034-B571-2E347361E640}">
      <dsp:nvSpPr>
        <dsp:cNvPr id="0" name=""/>
        <dsp:cNvSpPr/>
      </dsp:nvSpPr>
      <dsp:spPr>
        <a:xfrm>
          <a:off x="0" y="2581756"/>
          <a:ext cx="9906000" cy="819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68816" tIns="208280" rIns="768816"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Accounting is the final step. This keeps track of how much bandwidth each user uses when connected to the network. This can be broken down into other categories, such as the length of time spent on the system, the data delivered and received, and the network files they accessed. This is a fantastic last line of defense to help secure our network. Even if an attacker manages to get beyond all of our other security procedures, we'll now be able to see what they're up to on our network. It's a last resort, but it's also required if we want to design the most secure system possible.</a:t>
          </a:r>
        </a:p>
      </dsp:txBody>
      <dsp:txXfrm>
        <a:off x="0" y="2581756"/>
        <a:ext cx="9906000" cy="819000"/>
      </dsp:txXfrm>
    </dsp:sp>
    <dsp:sp modelId="{DB6F9F0B-7DDD-406B-A000-FE33FBA2D4CD}">
      <dsp:nvSpPr>
        <dsp:cNvPr id="0" name=""/>
        <dsp:cNvSpPr/>
      </dsp:nvSpPr>
      <dsp:spPr>
        <a:xfrm>
          <a:off x="495300" y="2434156"/>
          <a:ext cx="6934200" cy="29520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444500">
            <a:lnSpc>
              <a:spcPct val="90000"/>
            </a:lnSpc>
            <a:spcBef>
              <a:spcPct val="0"/>
            </a:spcBef>
            <a:spcAft>
              <a:spcPct val="35000"/>
            </a:spcAft>
            <a:buNone/>
          </a:pPr>
          <a:r>
            <a:rPr lang="en-US" sz="1000" kern="1200"/>
            <a:t>Accounting</a:t>
          </a:r>
          <a:endParaRPr lang="en-US" sz="1000" kern="1200" dirty="0"/>
        </a:p>
      </dsp:txBody>
      <dsp:txXfrm>
        <a:off x="509710" y="2448566"/>
        <a:ext cx="6905380"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EA615-8561-4BFF-91CC-17236B25D27D}">
      <dsp:nvSpPr>
        <dsp:cNvPr id="0" name=""/>
        <dsp:cNvSpPr/>
      </dsp:nvSpPr>
      <dsp:spPr>
        <a:xfrm>
          <a:off x="503896" y="260"/>
          <a:ext cx="3827194" cy="1530877"/>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0" bIns="30480" numCol="1" spcCol="1270" anchor="ctr" anchorCtr="0">
          <a:noAutofit/>
        </a:bodyPr>
        <a:lstStyle/>
        <a:p>
          <a:pPr marL="0" lvl="0" indent="0" algn="ctr" defTabSz="2133600">
            <a:lnSpc>
              <a:spcPct val="90000"/>
            </a:lnSpc>
            <a:spcBef>
              <a:spcPct val="0"/>
            </a:spcBef>
            <a:spcAft>
              <a:spcPct val="35000"/>
            </a:spcAft>
            <a:buNone/>
          </a:pPr>
          <a:r>
            <a:rPr lang="en-US" sz="4800" b="0" i="0" kern="1200" dirty="0"/>
            <a:t>Risks</a:t>
          </a:r>
          <a:endParaRPr lang="en-US" sz="4800" kern="1200" dirty="0"/>
        </a:p>
      </dsp:txBody>
      <dsp:txXfrm>
        <a:off x="1269335" y="260"/>
        <a:ext cx="2296317" cy="1530877"/>
      </dsp:txXfrm>
    </dsp:sp>
    <dsp:sp modelId="{DA87B0A2-3EA5-48A0-A981-D568E0A3350C}">
      <dsp:nvSpPr>
        <dsp:cNvPr id="0" name=""/>
        <dsp:cNvSpPr/>
      </dsp:nvSpPr>
      <dsp:spPr>
        <a:xfrm>
          <a:off x="3833555" y="130385"/>
          <a:ext cx="3176571" cy="1270628"/>
        </a:xfrm>
        <a:prstGeom prst="chevron">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Too much implemented security could slow down development when working with strict deadlines</a:t>
          </a:r>
        </a:p>
      </dsp:txBody>
      <dsp:txXfrm>
        <a:off x="4468869" y="130385"/>
        <a:ext cx="1905943" cy="1270628"/>
      </dsp:txXfrm>
    </dsp:sp>
    <dsp:sp modelId="{CE3D0B47-C9BC-4DDD-90BA-0C6D5D85C8C5}">
      <dsp:nvSpPr>
        <dsp:cNvPr id="0" name=""/>
        <dsp:cNvSpPr/>
      </dsp:nvSpPr>
      <dsp:spPr>
        <a:xfrm>
          <a:off x="6565406" y="130385"/>
          <a:ext cx="3176571" cy="1270628"/>
        </a:xfrm>
        <a:prstGeom prst="chevron">
          <a:avLst/>
        </a:prstGeom>
        <a:solidFill>
          <a:schemeClr val="accent5">
            <a:tint val="40000"/>
            <a:alpha val="90000"/>
            <a:hueOff val="1055460"/>
            <a:satOff val="4840"/>
            <a:lumOff val="605"/>
            <a:alphaOff val="0"/>
          </a:schemeClr>
        </a:solidFill>
        <a:ln w="25400" cap="flat" cmpd="sng" algn="ctr">
          <a:solidFill>
            <a:schemeClr val="accent5">
              <a:tint val="40000"/>
              <a:alpha val="90000"/>
              <a:hueOff val="1055460"/>
              <a:satOff val="4840"/>
              <a:lumOff val="6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Security need to be thought about early or the design may make it difficult to implement later</a:t>
          </a:r>
        </a:p>
      </dsp:txBody>
      <dsp:txXfrm>
        <a:off x="7200720" y="130385"/>
        <a:ext cx="1905943" cy="1270628"/>
      </dsp:txXfrm>
    </dsp:sp>
    <dsp:sp modelId="{3AF1871C-831C-45B4-BCF4-0D5E1339F6D0}">
      <dsp:nvSpPr>
        <dsp:cNvPr id="0" name=""/>
        <dsp:cNvSpPr/>
      </dsp:nvSpPr>
      <dsp:spPr>
        <a:xfrm>
          <a:off x="503896" y="1745461"/>
          <a:ext cx="3827194" cy="1530877"/>
        </a:xfrm>
        <a:prstGeom prst="chevron">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0" bIns="30480" numCol="1" spcCol="1270" anchor="ctr" anchorCtr="0">
          <a:noAutofit/>
        </a:bodyPr>
        <a:lstStyle/>
        <a:p>
          <a:pPr marL="0" lvl="0" indent="0" algn="ctr" defTabSz="2133600">
            <a:lnSpc>
              <a:spcPct val="90000"/>
            </a:lnSpc>
            <a:spcBef>
              <a:spcPct val="0"/>
            </a:spcBef>
            <a:spcAft>
              <a:spcPct val="35000"/>
            </a:spcAft>
            <a:buNone/>
          </a:pPr>
          <a:r>
            <a:rPr lang="en-US" sz="4800" b="0" i="0" kern="1200"/>
            <a:t>Benefits</a:t>
          </a:r>
          <a:endParaRPr lang="en-US" sz="4800" kern="1200"/>
        </a:p>
      </dsp:txBody>
      <dsp:txXfrm>
        <a:off x="1269335" y="1745461"/>
        <a:ext cx="2296317" cy="1530877"/>
      </dsp:txXfrm>
    </dsp:sp>
    <dsp:sp modelId="{DF09D162-D1D3-4567-B72B-6197DA31195A}">
      <dsp:nvSpPr>
        <dsp:cNvPr id="0" name=""/>
        <dsp:cNvSpPr/>
      </dsp:nvSpPr>
      <dsp:spPr>
        <a:xfrm>
          <a:off x="3833555" y="1875586"/>
          <a:ext cx="3176571" cy="1270628"/>
        </a:xfrm>
        <a:prstGeom prst="chevron">
          <a:avLst/>
        </a:prstGeom>
        <a:solidFill>
          <a:schemeClr val="accent5">
            <a:tint val="40000"/>
            <a:alpha val="90000"/>
            <a:hueOff val="2110920"/>
            <a:satOff val="9681"/>
            <a:lumOff val="1211"/>
            <a:alphaOff val="0"/>
          </a:schemeClr>
        </a:solidFill>
        <a:ln w="25400" cap="flat" cmpd="sng" algn="ctr">
          <a:solidFill>
            <a:schemeClr val="accent5">
              <a:tint val="40000"/>
              <a:alpha val="90000"/>
              <a:hueOff val="2110920"/>
              <a:satOff val="9681"/>
              <a:lumOff val="1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More secure product for the customer</a:t>
          </a:r>
          <a:endParaRPr lang="en-US" sz="1400" kern="1200" dirty="0"/>
        </a:p>
      </dsp:txBody>
      <dsp:txXfrm>
        <a:off x="4468869" y="1875586"/>
        <a:ext cx="1905943" cy="1270628"/>
      </dsp:txXfrm>
    </dsp:sp>
    <dsp:sp modelId="{1D21C6AC-DF88-42FE-B06B-7BCE97ED6479}">
      <dsp:nvSpPr>
        <dsp:cNvPr id="0" name=""/>
        <dsp:cNvSpPr/>
      </dsp:nvSpPr>
      <dsp:spPr>
        <a:xfrm>
          <a:off x="6565406" y="1875586"/>
          <a:ext cx="3176571" cy="1270628"/>
        </a:xfrm>
        <a:prstGeom prst="chevron">
          <a:avLst/>
        </a:prstGeom>
        <a:solidFill>
          <a:schemeClr val="accent5">
            <a:tint val="40000"/>
            <a:alpha val="90000"/>
            <a:hueOff val="3166380"/>
            <a:satOff val="14521"/>
            <a:lumOff val="1816"/>
            <a:alphaOff val="0"/>
          </a:schemeClr>
        </a:solidFill>
        <a:ln w="25400" cap="flat" cmpd="sng" algn="ctr">
          <a:solidFill>
            <a:schemeClr val="accent5">
              <a:tint val="40000"/>
              <a:alpha val="90000"/>
              <a:hueOff val="3166380"/>
              <a:satOff val="14521"/>
              <a:lumOff val="18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Knowing that you provided the most secure implementation of the software possible t o reduce the effects of an attack</a:t>
          </a:r>
          <a:endParaRPr lang="en-US" sz="1400" kern="1200" dirty="0"/>
        </a:p>
      </dsp:txBody>
      <dsp:txXfrm>
        <a:off x="7200720" y="1875586"/>
        <a:ext cx="1905943" cy="1270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627B8-E4DB-4B2E-8430-1F13A08423C7}">
      <dsp:nvSpPr>
        <dsp:cNvPr id="0" name=""/>
        <dsp:cNvSpPr/>
      </dsp:nvSpPr>
      <dsp:spPr>
        <a:xfrm>
          <a:off x="-5013694" y="-768161"/>
          <a:ext cx="5970984" cy="5970984"/>
        </a:xfrm>
        <a:prstGeom prst="blockArc">
          <a:avLst>
            <a:gd name="adj1" fmla="val 18900000"/>
            <a:gd name="adj2" fmla="val 2700000"/>
            <a:gd name="adj3" fmla="val 362"/>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C8F3BF5-5D37-4C00-8D98-69BD54E3288A}">
      <dsp:nvSpPr>
        <dsp:cNvPr id="0" name=""/>
        <dsp:cNvSpPr/>
      </dsp:nvSpPr>
      <dsp:spPr>
        <a:xfrm>
          <a:off x="615688" y="443466"/>
          <a:ext cx="7782807" cy="886932"/>
        </a:xfrm>
        <a:prstGeom prst="rect">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04002"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t>Adapt to policy changes</a:t>
          </a:r>
        </a:p>
      </dsp:txBody>
      <dsp:txXfrm>
        <a:off x="615688" y="443466"/>
        <a:ext cx="7782807" cy="886932"/>
      </dsp:txXfrm>
    </dsp:sp>
    <dsp:sp modelId="{A27EEDD3-45B7-4CDF-BB6B-18F4EFB0466D}">
      <dsp:nvSpPr>
        <dsp:cNvPr id="0" name=""/>
        <dsp:cNvSpPr/>
      </dsp:nvSpPr>
      <dsp:spPr>
        <a:xfrm>
          <a:off x="61355" y="332599"/>
          <a:ext cx="1108665" cy="110866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5AB8BB1-896A-4A20-BE50-5155DD684DC5}">
      <dsp:nvSpPr>
        <dsp:cNvPr id="0" name=""/>
        <dsp:cNvSpPr/>
      </dsp:nvSpPr>
      <dsp:spPr>
        <a:xfrm>
          <a:off x="938088" y="1773864"/>
          <a:ext cx="7460407" cy="886932"/>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04002"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t>Change Scope of Project</a:t>
          </a:r>
        </a:p>
      </dsp:txBody>
      <dsp:txXfrm>
        <a:off x="938088" y="1773864"/>
        <a:ext cx="7460407" cy="886932"/>
      </dsp:txXfrm>
    </dsp:sp>
    <dsp:sp modelId="{0ADF0C40-9298-4AA0-9E30-E3710DF67F7D}">
      <dsp:nvSpPr>
        <dsp:cNvPr id="0" name=""/>
        <dsp:cNvSpPr/>
      </dsp:nvSpPr>
      <dsp:spPr>
        <a:xfrm>
          <a:off x="383755" y="1662997"/>
          <a:ext cx="1108665" cy="110866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5D415A2-139E-40A2-9DB2-953284F75C48}">
      <dsp:nvSpPr>
        <dsp:cNvPr id="0" name=""/>
        <dsp:cNvSpPr/>
      </dsp:nvSpPr>
      <dsp:spPr>
        <a:xfrm>
          <a:off x="615688" y="3104262"/>
          <a:ext cx="7782807" cy="886932"/>
        </a:xfrm>
        <a:prstGeom prst="rect">
          <a:avLst/>
        </a:prstGeom>
        <a:solidFill>
          <a:srgbClr val="FFC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04002"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t>Additional Unit Testing</a:t>
          </a:r>
        </a:p>
      </dsp:txBody>
      <dsp:txXfrm>
        <a:off x="615688" y="3104262"/>
        <a:ext cx="7782807" cy="886932"/>
      </dsp:txXfrm>
    </dsp:sp>
    <dsp:sp modelId="{4D6D686D-69C3-4442-9C71-109D569454B1}">
      <dsp:nvSpPr>
        <dsp:cNvPr id="0" name=""/>
        <dsp:cNvSpPr/>
      </dsp:nvSpPr>
      <dsp:spPr>
        <a:xfrm>
          <a:off x="61355" y="2993396"/>
          <a:ext cx="1108665" cy="1108665"/>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8253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audio" Target="../media/media12.m4a"/><Relationship Id="rId7" Type="http://schemas.openxmlformats.org/officeDocument/2006/relationships/diagramData" Target="../diagrams/data3.xml"/><Relationship Id="rId12"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11" Type="http://schemas.microsoft.com/office/2007/relationships/diagramDrawing" Target="../diagrams/drawing3.xml"/><Relationship Id="rId5" Type="http://schemas.openxmlformats.org/officeDocument/2006/relationships/notesSlide" Target="../notesSlides/notesSlide12.xml"/><Relationship Id="rId10" Type="http://schemas.openxmlformats.org/officeDocument/2006/relationships/diagramColors" Target="../diagrams/colors3.xml"/><Relationship Id="rId4" Type="http://schemas.openxmlformats.org/officeDocument/2006/relationships/slideLayout" Target="../slideLayouts/slideLayout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audio" Target="../media/media13.m4a"/><Relationship Id="rId7" Type="http://schemas.openxmlformats.org/officeDocument/2006/relationships/diagramData" Target="../diagrams/data4.xml"/><Relationship Id="rId12"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11" Type="http://schemas.microsoft.com/office/2007/relationships/diagramDrawing" Target="../diagrams/drawing4.xml"/><Relationship Id="rId5" Type="http://schemas.openxmlformats.org/officeDocument/2006/relationships/notesSlide" Target="../notesSlides/notesSlide13.xml"/><Relationship Id="rId10" Type="http://schemas.openxmlformats.org/officeDocument/2006/relationships/diagramColors" Target="../diagrams/colors4.xml"/><Relationship Id="rId4" Type="http://schemas.openxmlformats.org/officeDocument/2006/relationships/slideLayout" Target="../slideLayouts/slideLayout2.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6.m4a"/><Relationship Id="rId7" Type="http://schemas.openxmlformats.org/officeDocument/2006/relationships/diagramData" Target="../diagrams/data1.xml"/><Relationship Id="rId12"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11" Type="http://schemas.microsoft.com/office/2007/relationships/diagramDrawing" Target="../diagrams/drawing1.xml"/><Relationship Id="rId5" Type="http://schemas.openxmlformats.org/officeDocument/2006/relationships/notesSlide" Target="../notesSlides/notesSlide6.xml"/><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audio" Target="../media/media7.m4a"/><Relationship Id="rId7" Type="http://schemas.openxmlformats.org/officeDocument/2006/relationships/diagramData" Target="../diagrams/data2.xml"/><Relationship Id="rId12"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11" Type="http://schemas.microsoft.com/office/2007/relationships/diagramDrawing" Target="../diagrams/drawing2.xml"/><Relationship Id="rId5" Type="http://schemas.openxmlformats.org/officeDocument/2006/relationships/notesSlide" Target="../notesSlides/notesSlide7.xml"/><Relationship Id="rId10" Type="http://schemas.openxmlformats.org/officeDocument/2006/relationships/diagramColors" Target="../diagrams/colors2.xml"/><Relationship Id="rId4" Type="http://schemas.openxmlformats.org/officeDocument/2006/relationships/slideLayout" Target="../slideLayouts/slideLayout2.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Ernest Enriquez</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041930C4-EAF0-47C7-948B-6157FE5A38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26"/>
    </mc:Choice>
    <mc:Fallback>
      <p:transition spd="slow" advTm="10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93CD987-62CE-4DEE-97E5-95177F5DDDA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774"/>
    </mc:Choice>
    <mc:Fallback>
      <p:transition spd="slow" advTm="31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600" dirty="0"/>
              <a:t>The Green Pace DevOps process can be automated for enforcement during the Transition and Health check phases of the cycle. This is the stage of the process in which newly verified and tested settings are deployed. The deployment of these security settings can be automated by pushing updates to all live systems that include a set of pre-configured rules and standards. This will reduce the possibility of human error when configuring these rules and standards manually. Normally, penetration testing is done manually; however, a penetration testing lab could be automated to test newly released settings on a continuous basis. If this automated system gains unauthorized access to the new code, an event will be triggered immediately. Finally, the system would begin by closing all necessary ports and blocking IP addresses.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15B5D21-9965-4EFF-A82D-1422A53081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021"/>
    </mc:Choice>
    <mc:Fallback>
      <p:transition spd="slow" advTm="52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7" name="Diagram 6">
            <a:extLst>
              <a:ext uri="{FF2B5EF4-FFF2-40B4-BE49-F238E27FC236}">
                <a16:creationId xmlns:a16="http://schemas.microsoft.com/office/drawing/2014/main" id="{3198F6DB-1F7F-4A3E-8B32-D500BA340E48}"/>
              </a:ext>
            </a:extLst>
          </p:cNvPr>
          <p:cNvGraphicFramePr/>
          <p:nvPr>
            <p:extLst>
              <p:ext uri="{D42A27DB-BD31-4B8C-83A1-F6EECF244321}">
                <p14:modId xmlns:p14="http://schemas.microsoft.com/office/powerpoint/2010/main" val="100691437"/>
              </p:ext>
            </p:extLst>
          </p:nvPr>
        </p:nvGraphicFramePr>
        <p:xfrm>
          <a:off x="838200" y="2346961"/>
          <a:ext cx="10245874" cy="3276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hlinkClick r:id="" action="ppaction://media"/>
            <a:extLst>
              <a:ext uri="{FF2B5EF4-FFF2-40B4-BE49-F238E27FC236}">
                <a16:creationId xmlns:a16="http://schemas.microsoft.com/office/drawing/2014/main" id="{0103E3AF-81AE-4377-83CE-A494A088F157}"/>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56"/>
    </mc:Choice>
    <mc:Fallback>
      <p:transition spd="slow" advTm="41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Diagram 2">
            <a:extLst>
              <a:ext uri="{FF2B5EF4-FFF2-40B4-BE49-F238E27FC236}">
                <a16:creationId xmlns:a16="http://schemas.microsoft.com/office/drawing/2014/main" id="{4F4139BB-B649-4462-A7E1-8CE595E30139}"/>
              </a:ext>
            </a:extLst>
          </p:cNvPr>
          <p:cNvGraphicFramePr/>
          <p:nvPr>
            <p:extLst>
              <p:ext uri="{D42A27DB-BD31-4B8C-83A1-F6EECF244321}">
                <p14:modId xmlns:p14="http://schemas.microsoft.com/office/powerpoint/2010/main" val="2767953847"/>
              </p:ext>
            </p:extLst>
          </p:nvPr>
        </p:nvGraphicFramePr>
        <p:xfrm>
          <a:off x="2031999" y="1703672"/>
          <a:ext cx="8459537" cy="44346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hlinkClick r:id="" action="ppaction://media"/>
            <a:extLst>
              <a:ext uri="{FF2B5EF4-FFF2-40B4-BE49-F238E27FC236}">
                <a16:creationId xmlns:a16="http://schemas.microsoft.com/office/drawing/2014/main" id="{792DAC81-A347-47A2-994D-4136A6BE702D}"/>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782"/>
    </mc:Choice>
    <mc:Fallback>
      <p:transition spd="slow" advTm="11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596900" lvl="0" indent="-457200" algn="l" rtl="0">
              <a:lnSpc>
                <a:spcPct val="90000"/>
              </a:lnSpc>
              <a:spcBef>
                <a:spcPts val="1000"/>
              </a:spcBef>
              <a:spcAft>
                <a:spcPts val="0"/>
              </a:spcAft>
              <a:buClr>
                <a:schemeClr val="lt1"/>
              </a:buClr>
              <a:buSzPts val="2200"/>
              <a:buFont typeface="+mj-lt"/>
              <a:buAutoNum type="arabicPeriod"/>
            </a:pPr>
            <a:r>
              <a:rPr lang="en-US" dirty="0"/>
              <a:t>Data Sanitation processes to ensure secure input. </a:t>
            </a:r>
          </a:p>
          <a:p>
            <a:pPr marL="596900" lvl="0" indent="-457200" algn="l" rtl="0">
              <a:lnSpc>
                <a:spcPct val="90000"/>
              </a:lnSpc>
              <a:spcBef>
                <a:spcPts val="1000"/>
              </a:spcBef>
              <a:spcAft>
                <a:spcPts val="0"/>
              </a:spcAft>
              <a:buClr>
                <a:schemeClr val="lt1"/>
              </a:buClr>
              <a:buSzPts val="2200"/>
              <a:buFont typeface="+mj-lt"/>
              <a:buAutoNum type="arabicPeriod"/>
            </a:pPr>
            <a:r>
              <a:rPr lang="en-US" dirty="0"/>
              <a:t>Develop and Implement encryption policies. </a:t>
            </a:r>
          </a:p>
          <a:p>
            <a:pPr marL="596900" lvl="0" indent="-457200" algn="l" rtl="0">
              <a:lnSpc>
                <a:spcPct val="90000"/>
              </a:lnSpc>
              <a:spcBef>
                <a:spcPts val="1000"/>
              </a:spcBef>
              <a:spcAft>
                <a:spcPts val="0"/>
              </a:spcAft>
              <a:buClr>
                <a:schemeClr val="lt1"/>
              </a:buClr>
              <a:buSzPts val="2200"/>
              <a:buFont typeface="+mj-lt"/>
              <a:buAutoNum type="arabicPeriod"/>
            </a:pPr>
            <a:r>
              <a:rPr lang="en-US" dirty="0"/>
              <a:t>Vulnerability detection</a:t>
            </a:r>
          </a:p>
          <a:p>
            <a:pPr marL="596900" lvl="0" indent="-457200" algn="l" rtl="0">
              <a:lnSpc>
                <a:spcPct val="90000"/>
              </a:lnSpc>
              <a:spcBef>
                <a:spcPts val="1000"/>
              </a:spcBef>
              <a:spcAft>
                <a:spcPts val="0"/>
              </a:spcAft>
              <a:buClr>
                <a:schemeClr val="lt1"/>
              </a:buClr>
              <a:buSzPts val="2200"/>
              <a:buFont typeface="+mj-lt"/>
              <a:buAutoNum type="arabicPeriod"/>
            </a:pPr>
            <a:r>
              <a:rPr lang="en-US" dirty="0"/>
              <a:t>Practice 10 principles of secure coding.</a:t>
            </a:r>
          </a:p>
          <a:p>
            <a:pPr marL="596900" lvl="0" indent="-457200" algn="l" rtl="0">
              <a:lnSpc>
                <a:spcPct val="90000"/>
              </a:lnSpc>
              <a:spcBef>
                <a:spcPts val="1000"/>
              </a:spcBef>
              <a:spcAft>
                <a:spcPts val="0"/>
              </a:spcAft>
              <a:buClr>
                <a:schemeClr val="lt1"/>
              </a:buClr>
              <a:buSzPts val="2200"/>
              <a:buFont typeface="+mj-lt"/>
              <a:buAutoNum type="arabicPeriod"/>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E409AEA-C5AD-4B00-BB99-39C993D3C4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759"/>
    </mc:Choice>
    <mc:Fallback>
      <p:transition spd="slow" advTm="4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600" dirty="0"/>
              <a:t>The security policy is designed to provide an end-to-end solution of systems that will implement a robust system of checks through many layers.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40E9C2B-E7D7-4F1B-96C0-AE4390CD08F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34"/>
    </mc:Choice>
    <mc:Fallback>
      <p:transition spd="slow" advTm="1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50944220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1,2,3,5,6,9,10</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2,3,4,5,8,9</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1,6,7,10</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4,7,8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2AAE132-2C58-49D5-B3DF-46B6B685F68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007"/>
    </mc:Choice>
    <mc:Fallback>
      <p:transition spd="slow" advTm="31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 </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Default Deny </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Adhere to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Effective Quality Assurance </a:t>
            </a:r>
          </a:p>
          <a:p>
            <a:pPr lvl="0" indent="-457200" algn="l" rtl="0">
              <a:lnSpc>
                <a:spcPct val="90000"/>
              </a:lnSpc>
              <a:spcBef>
                <a:spcPts val="0"/>
              </a:spcBef>
              <a:spcAft>
                <a:spcPts val="0"/>
              </a:spcAft>
              <a:buClr>
                <a:schemeClr val="lt1"/>
              </a:buClr>
              <a:buSzPts val="2200"/>
              <a:buFont typeface="+mj-lt"/>
              <a:buAutoNum type="arabicPeriod"/>
            </a:pPr>
            <a:r>
              <a:rPr lang="en-US" dirty="0"/>
              <a:t>Adopt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60F7EBD-9D0D-4DF5-B9C4-3BA7E41526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629"/>
    </mc:Choice>
    <mc:Fallback>
      <p:transition spd="slow" advTm="49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dirty="0"/>
              <a:t>EXP59-CPP  - Using data type offset() on valid types and members of the code</a:t>
            </a:r>
          </a:p>
          <a:p>
            <a:pPr lvl="0" indent="-457200" algn="l" rtl="0">
              <a:lnSpc>
                <a:spcPct val="90000"/>
              </a:lnSpc>
              <a:spcBef>
                <a:spcPts val="0"/>
              </a:spcBef>
              <a:spcAft>
                <a:spcPts val="0"/>
              </a:spcAft>
              <a:buClr>
                <a:schemeClr val="lt1"/>
              </a:buClr>
              <a:buSzPts val="2000"/>
              <a:buFont typeface="+mj-lt"/>
              <a:buAutoNum type="arabicPeriod"/>
            </a:pPr>
            <a:r>
              <a:rPr lang="en-US" dirty="0"/>
              <a:t>MSC52-CPP – Predicate function objects that are not mutable. </a:t>
            </a:r>
          </a:p>
          <a:p>
            <a:pPr lvl="0" indent="-457200" algn="l" rtl="0">
              <a:lnSpc>
                <a:spcPct val="90000"/>
              </a:lnSpc>
              <a:spcBef>
                <a:spcPts val="0"/>
              </a:spcBef>
              <a:spcAft>
                <a:spcPts val="0"/>
              </a:spcAft>
              <a:buClr>
                <a:schemeClr val="lt1"/>
              </a:buClr>
              <a:buSzPts val="2000"/>
              <a:buFont typeface="+mj-lt"/>
              <a:buAutoNum type="arabicPeriod"/>
            </a:pPr>
            <a:r>
              <a:rPr lang="en-US" dirty="0"/>
              <a:t>STR30-C – Avoid attempting to modify string literals. </a:t>
            </a:r>
          </a:p>
          <a:p>
            <a:pPr lvl="0" indent="-457200" algn="l" rtl="0">
              <a:lnSpc>
                <a:spcPct val="90000"/>
              </a:lnSpc>
              <a:spcBef>
                <a:spcPts val="0"/>
              </a:spcBef>
              <a:spcAft>
                <a:spcPts val="0"/>
              </a:spcAft>
              <a:buClr>
                <a:schemeClr val="lt1"/>
              </a:buClr>
              <a:buSzPts val="2000"/>
              <a:buFont typeface="+mj-lt"/>
              <a:buAutoNum type="arabicPeriod"/>
            </a:pPr>
            <a:r>
              <a:rPr lang="en-US" dirty="0"/>
              <a:t>MEM52-CPP – Address allocation failures. </a:t>
            </a:r>
          </a:p>
          <a:p>
            <a:pPr lvl="0" indent="-457200" algn="l" rtl="0">
              <a:lnSpc>
                <a:spcPct val="90000"/>
              </a:lnSpc>
              <a:spcBef>
                <a:spcPts val="0"/>
              </a:spcBef>
              <a:spcAft>
                <a:spcPts val="0"/>
              </a:spcAft>
              <a:buClr>
                <a:schemeClr val="lt1"/>
              </a:buClr>
              <a:buSzPts val="2000"/>
              <a:buFont typeface="+mj-lt"/>
              <a:buAutoNum type="arabicPeriod"/>
            </a:pPr>
            <a:r>
              <a:rPr lang="en-US" dirty="0"/>
              <a:t>DCL03-C – Accept assertions on the value of constant expressions. </a:t>
            </a:r>
          </a:p>
          <a:p>
            <a:pPr lvl="0" indent="-457200" algn="l" rtl="0">
              <a:lnSpc>
                <a:spcPct val="90000"/>
              </a:lnSpc>
              <a:spcBef>
                <a:spcPts val="0"/>
              </a:spcBef>
              <a:spcAft>
                <a:spcPts val="0"/>
              </a:spcAft>
              <a:buClr>
                <a:schemeClr val="lt1"/>
              </a:buClr>
              <a:buSzPts val="2000"/>
              <a:buFont typeface="+mj-lt"/>
              <a:buAutoNum type="arabicPeriod"/>
            </a:pPr>
            <a:r>
              <a:rPr lang="en-US" dirty="0"/>
              <a:t>ERR50-CPP – Avoid programs from termination. </a:t>
            </a:r>
          </a:p>
          <a:p>
            <a:pPr lvl="0" indent="-457200" algn="l" rtl="0">
              <a:lnSpc>
                <a:spcPct val="90000"/>
              </a:lnSpc>
              <a:spcBef>
                <a:spcPts val="0"/>
              </a:spcBef>
              <a:spcAft>
                <a:spcPts val="0"/>
              </a:spcAft>
              <a:buClr>
                <a:schemeClr val="lt1"/>
              </a:buClr>
              <a:buSzPts val="2000"/>
              <a:buFont typeface="+mj-lt"/>
              <a:buAutoNum type="arabicPeriod"/>
            </a:pPr>
            <a:r>
              <a:rPr lang="en-US" dirty="0"/>
              <a:t>STR02- C – Sanitize our data from input. </a:t>
            </a:r>
          </a:p>
          <a:p>
            <a:pPr lvl="0" indent="-457200" algn="l" rtl="0">
              <a:lnSpc>
                <a:spcPct val="90000"/>
              </a:lnSpc>
              <a:spcBef>
                <a:spcPts val="0"/>
              </a:spcBef>
              <a:spcAft>
                <a:spcPts val="0"/>
              </a:spcAft>
              <a:buClr>
                <a:schemeClr val="lt1"/>
              </a:buClr>
              <a:buSzPts val="2000"/>
              <a:buFont typeface="+mj-lt"/>
              <a:buAutoNum type="arabicPeriod"/>
            </a:pPr>
            <a:r>
              <a:rPr lang="en-US" dirty="0"/>
              <a:t>MEM30-C – Designed to protect memory. </a:t>
            </a:r>
          </a:p>
          <a:p>
            <a:pPr lvl="0" indent="-457200" algn="l" rtl="0">
              <a:lnSpc>
                <a:spcPct val="90000"/>
              </a:lnSpc>
              <a:spcBef>
                <a:spcPts val="0"/>
              </a:spcBef>
              <a:spcAft>
                <a:spcPts val="0"/>
              </a:spcAft>
              <a:buClr>
                <a:schemeClr val="lt1"/>
              </a:buClr>
              <a:buSzPts val="2000"/>
              <a:buFont typeface="+mj-lt"/>
              <a:buAutoNum type="arabicPeriod"/>
            </a:pPr>
            <a:r>
              <a:rPr lang="en-US" dirty="0"/>
              <a:t>CTR52-CPP – Guarantee that library functions do not overflow. </a:t>
            </a:r>
          </a:p>
          <a:p>
            <a:pPr lvl="0" indent="-457200" algn="l" rtl="0">
              <a:lnSpc>
                <a:spcPct val="90000"/>
              </a:lnSpc>
              <a:spcBef>
                <a:spcPts val="0"/>
              </a:spcBef>
              <a:spcAft>
                <a:spcPts val="0"/>
              </a:spcAft>
              <a:buClr>
                <a:schemeClr val="lt1"/>
              </a:buClr>
              <a:buSzPts val="2000"/>
              <a:buFont typeface="+mj-lt"/>
              <a:buAutoNum type="arabicPeriod"/>
            </a:pPr>
            <a:r>
              <a:rPr lang="en-US" dirty="0"/>
              <a:t>STR31-C – Ensure storage has space for character data. </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11B433F-02F5-46DF-8370-5437733B43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927"/>
    </mc:Choice>
    <mc:Fallback>
      <p:transition spd="slow" advTm="66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Content Placeholder 2">
            <a:extLst>
              <a:ext uri="{FF2B5EF4-FFF2-40B4-BE49-F238E27FC236}">
                <a16:creationId xmlns:a16="http://schemas.microsoft.com/office/drawing/2014/main" id="{41A40825-151E-4C6B-A31A-B46E2D844789}"/>
              </a:ext>
            </a:extLst>
          </p:cNvPr>
          <p:cNvGraphicFramePr>
            <a:graphicFrameLocks/>
          </p:cNvGraphicFramePr>
          <p:nvPr>
            <p:extLst>
              <p:ext uri="{D42A27DB-BD31-4B8C-83A1-F6EECF244321}">
                <p14:modId xmlns:p14="http://schemas.microsoft.com/office/powerpoint/2010/main" val="2361198854"/>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Audio 1">
            <a:hlinkClick r:id="" action="ppaction://media"/>
            <a:extLst>
              <a:ext uri="{FF2B5EF4-FFF2-40B4-BE49-F238E27FC236}">
                <a16:creationId xmlns:a16="http://schemas.microsoft.com/office/drawing/2014/main" id="{E1E10847-4347-44BE-AE94-AA72EA657708}"/>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4256"/>
    </mc:Choice>
    <mc:Fallback>
      <p:transition spd="slow" advTm="12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Content Placeholder 2">
            <a:extLst>
              <a:ext uri="{FF2B5EF4-FFF2-40B4-BE49-F238E27FC236}">
                <a16:creationId xmlns:a16="http://schemas.microsoft.com/office/drawing/2014/main" id="{4B7010A2-9DD8-471A-8280-882EE70D684A}"/>
              </a:ext>
            </a:extLst>
          </p:cNvPr>
          <p:cNvGraphicFramePr>
            <a:graphicFrameLocks/>
          </p:cNvGraphicFramePr>
          <p:nvPr>
            <p:extLst>
              <p:ext uri="{D42A27DB-BD31-4B8C-83A1-F6EECF244321}">
                <p14:modId xmlns:p14="http://schemas.microsoft.com/office/powerpoint/2010/main" val="1829068123"/>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Audio 2">
            <a:hlinkClick r:id="" action="ppaction://media"/>
            <a:extLst>
              <a:ext uri="{FF2B5EF4-FFF2-40B4-BE49-F238E27FC236}">
                <a16:creationId xmlns:a16="http://schemas.microsoft.com/office/drawing/2014/main" id="{1918395D-7795-44AF-9BFE-51BB309C1C8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525"/>
    </mc:Choice>
    <mc:Fallback>
      <p:transition spd="slow" advTm="59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dirty="0">
                <a:effectLst/>
                <a:latin typeface="Calibri" panose="020F0502020204030204" pitchFamily="34" charset="0"/>
                <a:ea typeface="Calibri" panose="020F0502020204030204" pitchFamily="34" charset="0"/>
              </a:rPr>
              <a:t>In the noncompliant code the </a:t>
            </a:r>
            <a:r>
              <a:rPr lang="en-US" sz="2400" dirty="0" err="1">
                <a:effectLst/>
                <a:latin typeface="Calibri" panose="020F0502020204030204" pitchFamily="34" charset="0"/>
                <a:ea typeface="Calibri" panose="020F0502020204030204" pitchFamily="34" charset="0"/>
              </a:rPr>
              <a:t>stl</a:t>
            </a:r>
            <a:r>
              <a:rPr lang="en-US" sz="2400" dirty="0">
                <a:effectLst/>
                <a:latin typeface="Calibri" panose="020F0502020204030204" pitchFamily="34" charset="0"/>
                <a:ea typeface="Calibri" panose="020F0502020204030204" pitchFamily="34" charset="0"/>
              </a:rPr>
              <a:t> containers are subject to </a:t>
            </a:r>
            <a:r>
              <a:rPr lang="en-US" sz="2400" dirty="0" err="1">
                <a:effectLst/>
                <a:latin typeface="Calibri" panose="020F0502020204030204" pitchFamily="34" charset="0"/>
                <a:ea typeface="Calibri" panose="020F0502020204030204" pitchFamily="34" charset="0"/>
              </a:rPr>
              <a:t>vulnerabilities.The</a:t>
            </a:r>
            <a:r>
              <a:rPr lang="en-US" sz="2400" dirty="0">
                <a:effectLst/>
                <a:latin typeface="Calibri" panose="020F0502020204030204" pitchFamily="34" charset="0"/>
                <a:ea typeface="Calibri" panose="020F0502020204030204" pitchFamily="34" charset="0"/>
              </a:rPr>
              <a:t> standard that I chose CTR52-CPP ensures that the library function do not overflow.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EBF9568-AF83-4EF2-AE9D-F64E3132F4BA}"/>
              </a:ext>
            </a:extLst>
          </p:cNvPr>
          <p:cNvPicPr>
            <a:picLocks noChangeAspect="1"/>
          </p:cNvPicPr>
          <p:nvPr/>
        </p:nvPicPr>
        <p:blipFill>
          <a:blip r:embed="rId7"/>
          <a:stretch>
            <a:fillRect/>
          </a:stretch>
        </p:blipFill>
        <p:spPr>
          <a:xfrm>
            <a:off x="769110" y="3429000"/>
            <a:ext cx="4582164" cy="1924319"/>
          </a:xfrm>
          <a:prstGeom prst="rect">
            <a:avLst/>
          </a:prstGeom>
        </p:spPr>
      </p:pic>
      <p:pic>
        <p:nvPicPr>
          <p:cNvPr id="4" name="Audio 3">
            <a:hlinkClick r:id="" action="ppaction://media"/>
            <a:extLst>
              <a:ext uri="{FF2B5EF4-FFF2-40B4-BE49-F238E27FC236}">
                <a16:creationId xmlns:a16="http://schemas.microsoft.com/office/drawing/2014/main" id="{B03BE33D-5C39-47EB-857E-11B7027AD58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684"/>
    </mc:Choice>
    <mc:Fallback>
      <p:transition spd="slow" advTm="29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dirty="0">
                <a:effectLst/>
                <a:latin typeface="Calibri" panose="020F0502020204030204" pitchFamily="34" charset="0"/>
                <a:ea typeface="Calibri" panose="020F0502020204030204" pitchFamily="34" charset="0"/>
              </a:rPr>
              <a:t>In the non-compliant code, the call to function f could result in a call to std::terminate() because </a:t>
            </a:r>
            <a:r>
              <a:rPr lang="en-US" sz="2400" dirty="0" err="1">
                <a:effectLst/>
                <a:latin typeface="Calibri" panose="020F0502020204030204" pitchFamily="34" charset="0"/>
                <a:ea typeface="Calibri" panose="020F0502020204030204" pitchFamily="34" charset="0"/>
              </a:rPr>
              <a:t>throwing_function</a:t>
            </a:r>
            <a:r>
              <a:rPr lang="en-US" sz="2400" dirty="0">
                <a:effectLst/>
                <a:latin typeface="Calibri" panose="020F0502020204030204" pitchFamily="34" charset="0"/>
                <a:ea typeface="Calibri" panose="020F0502020204030204" pitchFamily="34" charset="0"/>
              </a:rPr>
              <a:t>() can result in an exception being thrown. Coding Standar</a:t>
            </a:r>
            <a:r>
              <a:rPr lang="en-US" sz="2400" dirty="0">
                <a:latin typeface="Calibri" panose="020F0502020204030204" pitchFamily="34" charset="0"/>
                <a:ea typeface="Calibri" panose="020F0502020204030204" pitchFamily="34" charset="0"/>
              </a:rPr>
              <a:t>d ER50-CPP avoids programs from terminating due to errors.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1CA1662-6821-4E02-BA10-5726C08537F1}"/>
              </a:ext>
            </a:extLst>
          </p:cNvPr>
          <p:cNvPicPr>
            <a:picLocks noChangeAspect="1"/>
          </p:cNvPicPr>
          <p:nvPr/>
        </p:nvPicPr>
        <p:blipFill>
          <a:blip r:embed="rId7"/>
          <a:stretch>
            <a:fillRect/>
          </a:stretch>
        </p:blipFill>
        <p:spPr>
          <a:xfrm>
            <a:off x="3018995" y="3788255"/>
            <a:ext cx="6154009" cy="2305372"/>
          </a:xfrm>
          <a:prstGeom prst="rect">
            <a:avLst/>
          </a:prstGeom>
        </p:spPr>
      </p:pic>
      <p:pic>
        <p:nvPicPr>
          <p:cNvPr id="4" name="Audio 3">
            <a:hlinkClick r:id="" action="ppaction://media"/>
            <a:extLst>
              <a:ext uri="{FF2B5EF4-FFF2-40B4-BE49-F238E27FC236}">
                <a16:creationId xmlns:a16="http://schemas.microsoft.com/office/drawing/2014/main" id="{B0444F87-8386-4774-83D0-06324072DE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7376486"/>
      </p:ext>
    </p:extLst>
  </p:cSld>
  <p:clrMapOvr>
    <a:masterClrMapping/>
  </p:clrMapOvr>
  <mc:AlternateContent xmlns:mc="http://schemas.openxmlformats.org/markup-compatibility/2006">
    <mc:Choice xmlns:p14="http://schemas.microsoft.com/office/powerpoint/2010/main" Requires="p14">
      <p:transition spd="slow" p14:dur="2000" advTm="21745"/>
    </mc:Choice>
    <mc:Fallback>
      <p:transition spd="slow" advTm="21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257</TotalTime>
  <Words>1077</Words>
  <Application>Microsoft Office PowerPoint</Application>
  <PresentationFormat>Widescreen</PresentationFormat>
  <Paragraphs>74</Paragraphs>
  <Slides>15</Slides>
  <Notes>15</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Enriquez, Ernest</cp:lastModifiedBy>
  <cp:revision>5</cp:revision>
  <dcterms:created xsi:type="dcterms:W3CDTF">2020-08-19T17:59:24Z</dcterms:created>
  <dcterms:modified xsi:type="dcterms:W3CDTF">2022-02-21T00:01:54Z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